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6" r:id="rId24"/>
    <p:sldId id="276" r:id="rId25"/>
    <p:sldId id="277" r:id="rId26"/>
    <p:sldId id="278" r:id="rId27"/>
    <p:sldId id="285" r:id="rId28"/>
    <p:sldId id="279" r:id="rId29"/>
    <p:sldId id="280" r:id="rId30"/>
    <p:sldId id="281" r:id="rId31"/>
    <p:sldId id="282" r:id="rId32"/>
    <p:sldId id="283" r:id="rId33"/>
    <p:sldId id="284" r:id="rId34"/>
  </p:sldIdLst>
  <p:sldSz cx="10693400" cy="7561263"/>
  <p:notesSz cx="7559675" cy="10691813"/>
  <p:defaultTextStyle>
    <a:defPPr>
      <a:defRPr lang="it-IT"/>
    </a:defPPr>
    <a:lvl1pPr algn="l" rtl="0" fontAlgn="base">
      <a:spcBef>
        <a:spcPct val="0"/>
      </a:spcBef>
      <a:spcAft>
        <a:spcPct val="0"/>
      </a:spcAft>
      <a:defRPr kern="1200">
        <a:solidFill>
          <a:schemeClr val="tx1"/>
        </a:solidFill>
        <a:latin typeface="Arial" charset="0"/>
        <a:ea typeface="+mn-ea"/>
        <a:cs typeface="DejaVu Sans" pitchFamily="34" charset="0"/>
      </a:defRPr>
    </a:lvl1pPr>
    <a:lvl2pPr marL="457200" algn="l" rtl="0" fontAlgn="base">
      <a:spcBef>
        <a:spcPct val="0"/>
      </a:spcBef>
      <a:spcAft>
        <a:spcPct val="0"/>
      </a:spcAft>
      <a:defRPr kern="1200">
        <a:solidFill>
          <a:schemeClr val="tx1"/>
        </a:solidFill>
        <a:latin typeface="Arial" charset="0"/>
        <a:ea typeface="+mn-ea"/>
        <a:cs typeface="DejaVu Sans" pitchFamily="34" charset="0"/>
      </a:defRPr>
    </a:lvl2pPr>
    <a:lvl3pPr marL="914400" algn="l" rtl="0" fontAlgn="base">
      <a:spcBef>
        <a:spcPct val="0"/>
      </a:spcBef>
      <a:spcAft>
        <a:spcPct val="0"/>
      </a:spcAft>
      <a:defRPr kern="1200">
        <a:solidFill>
          <a:schemeClr val="tx1"/>
        </a:solidFill>
        <a:latin typeface="Arial" charset="0"/>
        <a:ea typeface="+mn-ea"/>
        <a:cs typeface="DejaVu Sans" pitchFamily="34" charset="0"/>
      </a:defRPr>
    </a:lvl3pPr>
    <a:lvl4pPr marL="1371600" algn="l" rtl="0" fontAlgn="base">
      <a:spcBef>
        <a:spcPct val="0"/>
      </a:spcBef>
      <a:spcAft>
        <a:spcPct val="0"/>
      </a:spcAft>
      <a:defRPr kern="1200">
        <a:solidFill>
          <a:schemeClr val="tx1"/>
        </a:solidFill>
        <a:latin typeface="Arial" charset="0"/>
        <a:ea typeface="+mn-ea"/>
        <a:cs typeface="DejaVu Sans" pitchFamily="34" charset="0"/>
      </a:defRPr>
    </a:lvl4pPr>
    <a:lvl5pPr marL="1828800" algn="l" rtl="0" fontAlgn="base">
      <a:spcBef>
        <a:spcPct val="0"/>
      </a:spcBef>
      <a:spcAft>
        <a:spcPct val="0"/>
      </a:spcAft>
      <a:defRPr kern="1200">
        <a:solidFill>
          <a:schemeClr val="tx1"/>
        </a:solidFill>
        <a:latin typeface="Arial" charset="0"/>
        <a:ea typeface="+mn-ea"/>
        <a:cs typeface="DejaVu Sans" pitchFamily="34" charset="0"/>
      </a:defRPr>
    </a:lvl5pPr>
    <a:lvl6pPr marL="2286000" algn="l" defTabSz="914400" rtl="0" eaLnBrk="1" latinLnBrk="0" hangingPunct="1">
      <a:defRPr kern="1200">
        <a:solidFill>
          <a:schemeClr val="tx1"/>
        </a:solidFill>
        <a:latin typeface="Arial" charset="0"/>
        <a:ea typeface="+mn-ea"/>
        <a:cs typeface="DejaVu Sans" pitchFamily="34" charset="0"/>
      </a:defRPr>
    </a:lvl6pPr>
    <a:lvl7pPr marL="2743200" algn="l" defTabSz="914400" rtl="0" eaLnBrk="1" latinLnBrk="0" hangingPunct="1">
      <a:defRPr kern="1200">
        <a:solidFill>
          <a:schemeClr val="tx1"/>
        </a:solidFill>
        <a:latin typeface="Arial" charset="0"/>
        <a:ea typeface="+mn-ea"/>
        <a:cs typeface="DejaVu Sans" pitchFamily="34" charset="0"/>
      </a:defRPr>
    </a:lvl7pPr>
    <a:lvl8pPr marL="3200400" algn="l" defTabSz="914400" rtl="0" eaLnBrk="1" latinLnBrk="0" hangingPunct="1">
      <a:defRPr kern="1200">
        <a:solidFill>
          <a:schemeClr val="tx1"/>
        </a:solidFill>
        <a:latin typeface="Arial" charset="0"/>
        <a:ea typeface="+mn-ea"/>
        <a:cs typeface="DejaVu Sans" pitchFamily="34" charset="0"/>
      </a:defRPr>
    </a:lvl8pPr>
    <a:lvl9pPr marL="3657600" algn="l" defTabSz="914400" rtl="0" eaLnBrk="1" latinLnBrk="0" hangingPunct="1">
      <a:defRPr kern="1200">
        <a:solidFill>
          <a:schemeClr val="tx1"/>
        </a:solidFill>
        <a:latin typeface="Arial" charset="0"/>
        <a:ea typeface="+mn-ea"/>
        <a:cs typeface="DejaVu San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706" autoAdjust="0"/>
  </p:normalViewPr>
  <p:slideViewPr>
    <p:cSldViewPr>
      <p:cViewPr varScale="1">
        <p:scale>
          <a:sx n="94" d="100"/>
          <a:sy n="94" d="100"/>
        </p:scale>
        <p:origin x="-936" y="-96"/>
      </p:cViewPr>
      <p:guideLst>
        <p:guide orient="horz" pos="2381"/>
        <p:guide pos="3368"/>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34" name="PlaceHolder 2"/>
          <p:cNvSpPr>
            <a:spLocks noGrp="1"/>
          </p:cNvSpPr>
          <p:nvPr>
            <p:ph type="body"/>
          </p:nvPr>
        </p:nvSpPr>
        <p:spPr>
          <a:xfrm>
            <a:off x="522360" y="1763640"/>
            <a:ext cx="2310480" cy="2380320"/>
          </a:xfrm>
          <a:prstGeom prst="rect">
            <a:avLst/>
          </a:prstGeom>
        </p:spPr>
        <p:txBody>
          <a:bodyPr/>
          <a:lstStyle/>
          <a:p>
            <a:endParaRPr lang="it-IT"/>
          </a:p>
        </p:txBody>
      </p:sp>
      <p:sp>
        <p:nvSpPr>
          <p:cNvPr id="35" name="PlaceHolder 3"/>
          <p:cNvSpPr>
            <a:spLocks noGrp="1"/>
          </p:cNvSpPr>
          <p:nvPr>
            <p:ph type="body"/>
          </p:nvPr>
        </p:nvSpPr>
        <p:spPr>
          <a:xfrm>
            <a:off x="2948760" y="1763640"/>
            <a:ext cx="2310480" cy="2380320"/>
          </a:xfrm>
          <a:prstGeom prst="rect">
            <a:avLst/>
          </a:prstGeom>
        </p:spPr>
        <p:txBody>
          <a:bodyPr/>
          <a:lstStyle/>
          <a:p>
            <a:endParaRPr lang="it-IT"/>
          </a:p>
        </p:txBody>
      </p:sp>
      <p:sp>
        <p:nvSpPr>
          <p:cNvPr id="36" name="PlaceHolder 4"/>
          <p:cNvSpPr>
            <a:spLocks noGrp="1"/>
          </p:cNvSpPr>
          <p:nvPr>
            <p:ph type="body"/>
          </p:nvPr>
        </p:nvSpPr>
        <p:spPr>
          <a:xfrm>
            <a:off x="2948760" y="4370400"/>
            <a:ext cx="2310480" cy="2380320"/>
          </a:xfrm>
          <a:prstGeom prst="rect">
            <a:avLst/>
          </a:prstGeom>
        </p:spPr>
        <p:txBody>
          <a:bodyPr/>
          <a:lstStyle/>
          <a:p>
            <a:endParaRPr lang="it-IT"/>
          </a:p>
        </p:txBody>
      </p:sp>
      <p:sp>
        <p:nvSpPr>
          <p:cNvPr id="37" name="PlaceHolder 5"/>
          <p:cNvSpPr>
            <a:spLocks noGrp="1"/>
          </p:cNvSpPr>
          <p:nvPr>
            <p:ph type="body"/>
          </p:nvPr>
        </p:nvSpPr>
        <p:spPr>
          <a:xfrm>
            <a:off x="522360" y="4370400"/>
            <a:ext cx="2310480" cy="2380320"/>
          </a:xfrm>
          <a:prstGeom prst="rect">
            <a:avLst/>
          </a:prstGeom>
        </p:spPr>
        <p:txBody>
          <a:body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39" name="PlaceHolder 2"/>
          <p:cNvSpPr>
            <a:spLocks noGrp="1"/>
          </p:cNvSpPr>
          <p:nvPr>
            <p:ph type="body"/>
          </p:nvPr>
        </p:nvSpPr>
        <p:spPr>
          <a:xfrm>
            <a:off x="522360" y="1763640"/>
            <a:ext cx="1524600" cy="2380320"/>
          </a:xfrm>
          <a:prstGeom prst="rect">
            <a:avLst/>
          </a:prstGeom>
        </p:spPr>
        <p:txBody>
          <a:bodyPr/>
          <a:lstStyle/>
          <a:p>
            <a:endParaRPr lang="it-IT"/>
          </a:p>
        </p:txBody>
      </p:sp>
      <p:sp>
        <p:nvSpPr>
          <p:cNvPr id="40" name="PlaceHolder 3"/>
          <p:cNvSpPr>
            <a:spLocks noGrp="1"/>
          </p:cNvSpPr>
          <p:nvPr>
            <p:ph type="body"/>
          </p:nvPr>
        </p:nvSpPr>
        <p:spPr>
          <a:xfrm>
            <a:off x="2123640" y="1763640"/>
            <a:ext cx="1524600" cy="2380320"/>
          </a:xfrm>
          <a:prstGeom prst="rect">
            <a:avLst/>
          </a:prstGeom>
        </p:spPr>
        <p:txBody>
          <a:bodyPr/>
          <a:lstStyle/>
          <a:p>
            <a:endParaRPr lang="it-IT"/>
          </a:p>
        </p:txBody>
      </p:sp>
      <p:sp>
        <p:nvSpPr>
          <p:cNvPr id="41" name="PlaceHolder 4"/>
          <p:cNvSpPr>
            <a:spLocks noGrp="1"/>
          </p:cNvSpPr>
          <p:nvPr>
            <p:ph type="body"/>
          </p:nvPr>
        </p:nvSpPr>
        <p:spPr>
          <a:xfrm>
            <a:off x="3724920" y="1763640"/>
            <a:ext cx="1524600" cy="2380320"/>
          </a:xfrm>
          <a:prstGeom prst="rect">
            <a:avLst/>
          </a:prstGeom>
        </p:spPr>
        <p:txBody>
          <a:bodyPr/>
          <a:lstStyle/>
          <a:p>
            <a:endParaRPr lang="it-IT"/>
          </a:p>
        </p:txBody>
      </p:sp>
      <p:sp>
        <p:nvSpPr>
          <p:cNvPr id="42" name="PlaceHolder 5"/>
          <p:cNvSpPr>
            <a:spLocks noGrp="1"/>
          </p:cNvSpPr>
          <p:nvPr>
            <p:ph type="body"/>
          </p:nvPr>
        </p:nvSpPr>
        <p:spPr>
          <a:xfrm>
            <a:off x="3724920" y="4370400"/>
            <a:ext cx="1524600" cy="2380320"/>
          </a:xfrm>
          <a:prstGeom prst="rect">
            <a:avLst/>
          </a:prstGeom>
        </p:spPr>
        <p:txBody>
          <a:bodyPr/>
          <a:lstStyle/>
          <a:p>
            <a:endParaRPr lang="it-IT"/>
          </a:p>
        </p:txBody>
      </p:sp>
      <p:sp>
        <p:nvSpPr>
          <p:cNvPr id="43" name="PlaceHolder 6"/>
          <p:cNvSpPr>
            <a:spLocks noGrp="1"/>
          </p:cNvSpPr>
          <p:nvPr>
            <p:ph type="body"/>
          </p:nvPr>
        </p:nvSpPr>
        <p:spPr>
          <a:xfrm>
            <a:off x="2123640" y="4370400"/>
            <a:ext cx="1524600" cy="2380320"/>
          </a:xfrm>
          <a:prstGeom prst="rect">
            <a:avLst/>
          </a:prstGeom>
        </p:spPr>
        <p:txBody>
          <a:bodyPr/>
          <a:lstStyle/>
          <a:p>
            <a:endParaRPr lang="it-IT"/>
          </a:p>
        </p:txBody>
      </p:sp>
      <p:sp>
        <p:nvSpPr>
          <p:cNvPr id="44" name="PlaceHolder 7"/>
          <p:cNvSpPr>
            <a:spLocks noGrp="1"/>
          </p:cNvSpPr>
          <p:nvPr>
            <p:ph type="body"/>
          </p:nvPr>
        </p:nvSpPr>
        <p:spPr>
          <a:xfrm>
            <a:off x="522360" y="4370400"/>
            <a:ext cx="1524600" cy="2380320"/>
          </a:xfrm>
          <a:prstGeom prst="rect">
            <a:avLst/>
          </a:prstGeom>
        </p:spPr>
        <p:txBody>
          <a:body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56" name="PlaceHolder 2"/>
          <p:cNvSpPr>
            <a:spLocks noGrp="1"/>
          </p:cNvSpPr>
          <p:nvPr>
            <p:ph type="subTitle"/>
          </p:nvPr>
        </p:nvSpPr>
        <p:spPr>
          <a:xfrm>
            <a:off x="522360" y="1763640"/>
            <a:ext cx="4735080" cy="4990680"/>
          </a:xfrm>
          <a:prstGeom prst="rect">
            <a:avLst/>
          </a:prstGeom>
        </p:spPr>
        <p:txBody>
          <a:bodyPr lIns="0" tIns="0" rIns="0" bIns="0" anchor="ctr"/>
          <a:lstStyle/>
          <a:p>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58" name="PlaceHolder 2"/>
          <p:cNvSpPr>
            <a:spLocks noGrp="1"/>
          </p:cNvSpPr>
          <p:nvPr>
            <p:ph type="body"/>
          </p:nvPr>
        </p:nvSpPr>
        <p:spPr>
          <a:xfrm>
            <a:off x="522360" y="1763640"/>
            <a:ext cx="4735080" cy="4990680"/>
          </a:xfrm>
          <a:prstGeom prst="rect">
            <a:avLst/>
          </a:prstGeom>
        </p:spPr>
        <p:txBody>
          <a:bodyPr lIns="0" tIns="0" rIns="0" bIns="0">
            <a:normAutofit/>
          </a:bodyPr>
          <a:lstStyle/>
          <a:p>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60" name="PlaceHolder 2"/>
          <p:cNvSpPr>
            <a:spLocks noGrp="1"/>
          </p:cNvSpPr>
          <p:nvPr>
            <p:ph type="body"/>
          </p:nvPr>
        </p:nvSpPr>
        <p:spPr>
          <a:xfrm>
            <a:off x="522360" y="1763640"/>
            <a:ext cx="2310480" cy="4990680"/>
          </a:xfrm>
          <a:prstGeom prst="rect">
            <a:avLst/>
          </a:prstGeom>
        </p:spPr>
        <p:txBody>
          <a:bodyPr lIns="0" tIns="0" rIns="0" bIns="0">
            <a:normAutofit/>
          </a:bodyPr>
          <a:lstStyle/>
          <a:p>
            <a:endParaRPr lang="it-IT"/>
          </a:p>
        </p:txBody>
      </p:sp>
      <p:sp>
        <p:nvSpPr>
          <p:cNvPr id="61" name="PlaceHolder 3"/>
          <p:cNvSpPr>
            <a:spLocks noGrp="1"/>
          </p:cNvSpPr>
          <p:nvPr>
            <p:ph type="body"/>
          </p:nvPr>
        </p:nvSpPr>
        <p:spPr>
          <a:xfrm>
            <a:off x="2948760" y="1763640"/>
            <a:ext cx="2310480" cy="4990680"/>
          </a:xfrm>
          <a:prstGeom prst="rect">
            <a:avLst/>
          </a:prstGeom>
        </p:spPr>
        <p:txBody>
          <a:bodyPr lIns="0" tIns="0" rIns="0" bIns="0">
            <a:normAutofit/>
          </a:bodyPr>
          <a:lstStyle/>
          <a:p>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534960" y="303120"/>
            <a:ext cx="9623160" cy="5842080"/>
          </a:xfrm>
          <a:prstGeom prst="rect">
            <a:avLst/>
          </a:prstGeom>
        </p:spPr>
        <p:txBody>
          <a:bodyPr lIns="0" tIns="0" rIns="0" bIns="0" anchor="ctr"/>
          <a:lstStyle/>
          <a:p>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65" name="PlaceHolder 2"/>
          <p:cNvSpPr>
            <a:spLocks noGrp="1"/>
          </p:cNvSpPr>
          <p:nvPr>
            <p:ph type="body"/>
          </p:nvPr>
        </p:nvSpPr>
        <p:spPr>
          <a:xfrm>
            <a:off x="522360" y="1763640"/>
            <a:ext cx="2310480" cy="2380320"/>
          </a:xfrm>
          <a:prstGeom prst="rect">
            <a:avLst/>
          </a:prstGeom>
        </p:spPr>
        <p:txBody>
          <a:bodyPr lIns="0" tIns="0" rIns="0" bIns="0">
            <a:normAutofit/>
          </a:bodyPr>
          <a:lstStyle/>
          <a:p>
            <a:endParaRPr lang="it-IT"/>
          </a:p>
        </p:txBody>
      </p:sp>
      <p:sp>
        <p:nvSpPr>
          <p:cNvPr id="66" name="PlaceHolder 3"/>
          <p:cNvSpPr>
            <a:spLocks noGrp="1"/>
          </p:cNvSpPr>
          <p:nvPr>
            <p:ph type="body"/>
          </p:nvPr>
        </p:nvSpPr>
        <p:spPr>
          <a:xfrm>
            <a:off x="522360" y="4370400"/>
            <a:ext cx="2310480" cy="2380320"/>
          </a:xfrm>
          <a:prstGeom prst="rect">
            <a:avLst/>
          </a:prstGeom>
        </p:spPr>
        <p:txBody>
          <a:bodyPr lIns="0" tIns="0" rIns="0" bIns="0">
            <a:normAutofit/>
          </a:bodyPr>
          <a:lstStyle/>
          <a:p>
            <a:endParaRPr lang="it-IT"/>
          </a:p>
        </p:txBody>
      </p:sp>
      <p:sp>
        <p:nvSpPr>
          <p:cNvPr id="67" name="PlaceHolder 4"/>
          <p:cNvSpPr>
            <a:spLocks noGrp="1"/>
          </p:cNvSpPr>
          <p:nvPr>
            <p:ph type="body"/>
          </p:nvPr>
        </p:nvSpPr>
        <p:spPr>
          <a:xfrm>
            <a:off x="2948760" y="1763640"/>
            <a:ext cx="2310480" cy="4990680"/>
          </a:xfrm>
          <a:prstGeom prst="rect">
            <a:avLst/>
          </a:prstGeom>
        </p:spPr>
        <p:txBody>
          <a:bodyPr lIns="0" tIns="0" rIns="0" bIns="0">
            <a:normAutofit/>
          </a:bodyPr>
          <a:lstStyle/>
          <a:p>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69" name="PlaceHolder 2"/>
          <p:cNvSpPr>
            <a:spLocks noGrp="1"/>
          </p:cNvSpPr>
          <p:nvPr>
            <p:ph type="body"/>
          </p:nvPr>
        </p:nvSpPr>
        <p:spPr>
          <a:xfrm>
            <a:off x="522360" y="1763640"/>
            <a:ext cx="2310480" cy="4990680"/>
          </a:xfrm>
          <a:prstGeom prst="rect">
            <a:avLst/>
          </a:prstGeom>
        </p:spPr>
        <p:txBody>
          <a:bodyPr lIns="0" tIns="0" rIns="0" bIns="0">
            <a:normAutofit/>
          </a:bodyPr>
          <a:lstStyle/>
          <a:p>
            <a:endParaRPr lang="it-IT"/>
          </a:p>
        </p:txBody>
      </p:sp>
      <p:sp>
        <p:nvSpPr>
          <p:cNvPr id="70" name="PlaceHolder 3"/>
          <p:cNvSpPr>
            <a:spLocks noGrp="1"/>
          </p:cNvSpPr>
          <p:nvPr>
            <p:ph type="body"/>
          </p:nvPr>
        </p:nvSpPr>
        <p:spPr>
          <a:xfrm>
            <a:off x="2948760" y="1763640"/>
            <a:ext cx="2310480" cy="2380320"/>
          </a:xfrm>
          <a:prstGeom prst="rect">
            <a:avLst/>
          </a:prstGeom>
        </p:spPr>
        <p:txBody>
          <a:bodyPr lIns="0" tIns="0" rIns="0" bIns="0">
            <a:normAutofit/>
          </a:bodyPr>
          <a:lstStyle/>
          <a:p>
            <a:endParaRPr lang="it-IT"/>
          </a:p>
        </p:txBody>
      </p:sp>
      <p:sp>
        <p:nvSpPr>
          <p:cNvPr id="71" name="PlaceHolder 4"/>
          <p:cNvSpPr>
            <a:spLocks noGrp="1"/>
          </p:cNvSpPr>
          <p:nvPr>
            <p:ph type="body"/>
          </p:nvPr>
        </p:nvSpPr>
        <p:spPr>
          <a:xfrm>
            <a:off x="2948760" y="4370400"/>
            <a:ext cx="2310480" cy="2380320"/>
          </a:xfrm>
          <a:prstGeom prst="rect">
            <a:avLst/>
          </a:prstGeom>
        </p:spPr>
        <p:txBody>
          <a:bodyPr lIns="0" tIns="0" rIns="0" bIns="0">
            <a:normAutofit/>
          </a:bodyPr>
          <a:lstStyle/>
          <a:p>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12" name="PlaceHolder 2"/>
          <p:cNvSpPr>
            <a:spLocks noGrp="1"/>
          </p:cNvSpPr>
          <p:nvPr>
            <p:ph type="body"/>
          </p:nvPr>
        </p:nvSpPr>
        <p:spPr>
          <a:xfrm>
            <a:off x="522360" y="1763640"/>
            <a:ext cx="4735080" cy="4990680"/>
          </a:xfrm>
          <a:prstGeom prst="rect">
            <a:avLst/>
          </a:prstGeom>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73" name="PlaceHolder 2"/>
          <p:cNvSpPr>
            <a:spLocks noGrp="1"/>
          </p:cNvSpPr>
          <p:nvPr>
            <p:ph type="body"/>
          </p:nvPr>
        </p:nvSpPr>
        <p:spPr>
          <a:xfrm>
            <a:off x="522360" y="1763640"/>
            <a:ext cx="2310480" cy="2380320"/>
          </a:xfrm>
          <a:prstGeom prst="rect">
            <a:avLst/>
          </a:prstGeom>
        </p:spPr>
        <p:txBody>
          <a:bodyPr lIns="0" tIns="0" rIns="0" bIns="0">
            <a:normAutofit/>
          </a:bodyPr>
          <a:lstStyle/>
          <a:p>
            <a:endParaRPr lang="it-IT"/>
          </a:p>
        </p:txBody>
      </p:sp>
      <p:sp>
        <p:nvSpPr>
          <p:cNvPr id="74" name="PlaceHolder 3"/>
          <p:cNvSpPr>
            <a:spLocks noGrp="1"/>
          </p:cNvSpPr>
          <p:nvPr>
            <p:ph type="body"/>
          </p:nvPr>
        </p:nvSpPr>
        <p:spPr>
          <a:xfrm>
            <a:off x="2948760" y="1763640"/>
            <a:ext cx="2310480" cy="2380320"/>
          </a:xfrm>
          <a:prstGeom prst="rect">
            <a:avLst/>
          </a:prstGeom>
        </p:spPr>
        <p:txBody>
          <a:bodyPr lIns="0" tIns="0" rIns="0" bIns="0">
            <a:normAutofit/>
          </a:bodyPr>
          <a:lstStyle/>
          <a:p>
            <a:endParaRPr lang="it-IT"/>
          </a:p>
        </p:txBody>
      </p:sp>
      <p:sp>
        <p:nvSpPr>
          <p:cNvPr id="75" name="PlaceHolder 4"/>
          <p:cNvSpPr>
            <a:spLocks noGrp="1"/>
          </p:cNvSpPr>
          <p:nvPr>
            <p:ph type="body"/>
          </p:nvPr>
        </p:nvSpPr>
        <p:spPr>
          <a:xfrm>
            <a:off x="522360" y="4370400"/>
            <a:ext cx="4735080" cy="2380320"/>
          </a:xfrm>
          <a:prstGeom prst="rect">
            <a:avLst/>
          </a:prstGeom>
        </p:spPr>
        <p:txBody>
          <a:bodyPr lIns="0" tIns="0" rIns="0" bIns="0">
            <a:normAutofit/>
          </a:bodyPr>
          <a:lstStyle/>
          <a:p>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77" name="PlaceHolder 2"/>
          <p:cNvSpPr>
            <a:spLocks noGrp="1"/>
          </p:cNvSpPr>
          <p:nvPr>
            <p:ph type="body"/>
          </p:nvPr>
        </p:nvSpPr>
        <p:spPr>
          <a:xfrm>
            <a:off x="522360" y="1763640"/>
            <a:ext cx="4735080" cy="2380320"/>
          </a:xfrm>
          <a:prstGeom prst="rect">
            <a:avLst/>
          </a:prstGeom>
        </p:spPr>
        <p:txBody>
          <a:bodyPr lIns="0" tIns="0" rIns="0" bIns="0">
            <a:normAutofit/>
          </a:bodyPr>
          <a:lstStyle/>
          <a:p>
            <a:endParaRPr lang="it-IT"/>
          </a:p>
        </p:txBody>
      </p:sp>
      <p:sp>
        <p:nvSpPr>
          <p:cNvPr id="78" name="PlaceHolder 3"/>
          <p:cNvSpPr>
            <a:spLocks noGrp="1"/>
          </p:cNvSpPr>
          <p:nvPr>
            <p:ph type="body"/>
          </p:nvPr>
        </p:nvSpPr>
        <p:spPr>
          <a:xfrm>
            <a:off x="522360" y="4370400"/>
            <a:ext cx="4735080" cy="2380320"/>
          </a:xfrm>
          <a:prstGeom prst="rect">
            <a:avLst/>
          </a:prstGeom>
        </p:spPr>
        <p:txBody>
          <a:bodyPr lIns="0" tIns="0" rIns="0" bIns="0">
            <a:normAutofit/>
          </a:bodyPr>
          <a:lstStyle/>
          <a:p>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80" name="PlaceHolder 2"/>
          <p:cNvSpPr>
            <a:spLocks noGrp="1"/>
          </p:cNvSpPr>
          <p:nvPr>
            <p:ph type="body"/>
          </p:nvPr>
        </p:nvSpPr>
        <p:spPr>
          <a:xfrm>
            <a:off x="522360" y="1763640"/>
            <a:ext cx="2310480" cy="2380320"/>
          </a:xfrm>
          <a:prstGeom prst="rect">
            <a:avLst/>
          </a:prstGeom>
        </p:spPr>
        <p:txBody>
          <a:bodyPr lIns="0" tIns="0" rIns="0" bIns="0">
            <a:normAutofit/>
          </a:bodyPr>
          <a:lstStyle/>
          <a:p>
            <a:endParaRPr lang="it-IT"/>
          </a:p>
        </p:txBody>
      </p:sp>
      <p:sp>
        <p:nvSpPr>
          <p:cNvPr id="81" name="PlaceHolder 3"/>
          <p:cNvSpPr>
            <a:spLocks noGrp="1"/>
          </p:cNvSpPr>
          <p:nvPr>
            <p:ph type="body"/>
          </p:nvPr>
        </p:nvSpPr>
        <p:spPr>
          <a:xfrm>
            <a:off x="2948760" y="1763640"/>
            <a:ext cx="2310480" cy="2380320"/>
          </a:xfrm>
          <a:prstGeom prst="rect">
            <a:avLst/>
          </a:prstGeom>
        </p:spPr>
        <p:txBody>
          <a:bodyPr lIns="0" tIns="0" rIns="0" bIns="0">
            <a:normAutofit/>
          </a:bodyPr>
          <a:lstStyle/>
          <a:p>
            <a:endParaRPr lang="it-IT"/>
          </a:p>
        </p:txBody>
      </p:sp>
      <p:sp>
        <p:nvSpPr>
          <p:cNvPr id="82" name="PlaceHolder 4"/>
          <p:cNvSpPr>
            <a:spLocks noGrp="1"/>
          </p:cNvSpPr>
          <p:nvPr>
            <p:ph type="body"/>
          </p:nvPr>
        </p:nvSpPr>
        <p:spPr>
          <a:xfrm>
            <a:off x="2948760" y="4370400"/>
            <a:ext cx="2310480" cy="2380320"/>
          </a:xfrm>
          <a:prstGeom prst="rect">
            <a:avLst/>
          </a:prstGeom>
        </p:spPr>
        <p:txBody>
          <a:bodyPr lIns="0" tIns="0" rIns="0" bIns="0">
            <a:normAutofit/>
          </a:bodyPr>
          <a:lstStyle/>
          <a:p>
            <a:endParaRPr lang="it-IT"/>
          </a:p>
        </p:txBody>
      </p:sp>
      <p:sp>
        <p:nvSpPr>
          <p:cNvPr id="83" name="PlaceHolder 5"/>
          <p:cNvSpPr>
            <a:spLocks noGrp="1"/>
          </p:cNvSpPr>
          <p:nvPr>
            <p:ph type="body"/>
          </p:nvPr>
        </p:nvSpPr>
        <p:spPr>
          <a:xfrm>
            <a:off x="522360" y="4370400"/>
            <a:ext cx="2310480" cy="2380320"/>
          </a:xfrm>
          <a:prstGeom prst="rect">
            <a:avLst/>
          </a:prstGeom>
        </p:spPr>
        <p:txBody>
          <a:bodyPr lIns="0" tIns="0" rIns="0" bIns="0">
            <a:normAutofit/>
          </a:bodyPr>
          <a:lstStyle/>
          <a:p>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85" name="PlaceHolder 2"/>
          <p:cNvSpPr>
            <a:spLocks noGrp="1"/>
          </p:cNvSpPr>
          <p:nvPr>
            <p:ph type="body"/>
          </p:nvPr>
        </p:nvSpPr>
        <p:spPr>
          <a:xfrm>
            <a:off x="522360" y="1763640"/>
            <a:ext cx="1524600" cy="2380320"/>
          </a:xfrm>
          <a:prstGeom prst="rect">
            <a:avLst/>
          </a:prstGeom>
        </p:spPr>
        <p:txBody>
          <a:bodyPr lIns="0" tIns="0" rIns="0" bIns="0">
            <a:normAutofit/>
          </a:bodyPr>
          <a:lstStyle/>
          <a:p>
            <a:endParaRPr lang="it-IT"/>
          </a:p>
        </p:txBody>
      </p:sp>
      <p:sp>
        <p:nvSpPr>
          <p:cNvPr id="86" name="PlaceHolder 3"/>
          <p:cNvSpPr>
            <a:spLocks noGrp="1"/>
          </p:cNvSpPr>
          <p:nvPr>
            <p:ph type="body"/>
          </p:nvPr>
        </p:nvSpPr>
        <p:spPr>
          <a:xfrm>
            <a:off x="2123640" y="1763640"/>
            <a:ext cx="1524600" cy="2380320"/>
          </a:xfrm>
          <a:prstGeom prst="rect">
            <a:avLst/>
          </a:prstGeom>
        </p:spPr>
        <p:txBody>
          <a:bodyPr lIns="0" tIns="0" rIns="0" bIns="0">
            <a:normAutofit/>
          </a:bodyPr>
          <a:lstStyle/>
          <a:p>
            <a:endParaRPr lang="it-IT"/>
          </a:p>
        </p:txBody>
      </p:sp>
      <p:sp>
        <p:nvSpPr>
          <p:cNvPr id="87" name="PlaceHolder 4"/>
          <p:cNvSpPr>
            <a:spLocks noGrp="1"/>
          </p:cNvSpPr>
          <p:nvPr>
            <p:ph type="body"/>
          </p:nvPr>
        </p:nvSpPr>
        <p:spPr>
          <a:xfrm>
            <a:off x="3724920" y="1763640"/>
            <a:ext cx="1524600" cy="2380320"/>
          </a:xfrm>
          <a:prstGeom prst="rect">
            <a:avLst/>
          </a:prstGeom>
        </p:spPr>
        <p:txBody>
          <a:bodyPr lIns="0" tIns="0" rIns="0" bIns="0">
            <a:normAutofit/>
          </a:bodyPr>
          <a:lstStyle/>
          <a:p>
            <a:endParaRPr lang="it-IT"/>
          </a:p>
        </p:txBody>
      </p:sp>
      <p:sp>
        <p:nvSpPr>
          <p:cNvPr id="88" name="PlaceHolder 5"/>
          <p:cNvSpPr>
            <a:spLocks noGrp="1"/>
          </p:cNvSpPr>
          <p:nvPr>
            <p:ph type="body"/>
          </p:nvPr>
        </p:nvSpPr>
        <p:spPr>
          <a:xfrm>
            <a:off x="3724920" y="4370400"/>
            <a:ext cx="1524600" cy="2380320"/>
          </a:xfrm>
          <a:prstGeom prst="rect">
            <a:avLst/>
          </a:prstGeom>
        </p:spPr>
        <p:txBody>
          <a:bodyPr lIns="0" tIns="0" rIns="0" bIns="0">
            <a:normAutofit/>
          </a:bodyPr>
          <a:lstStyle/>
          <a:p>
            <a:endParaRPr lang="it-IT"/>
          </a:p>
        </p:txBody>
      </p:sp>
      <p:sp>
        <p:nvSpPr>
          <p:cNvPr id="89" name="PlaceHolder 6"/>
          <p:cNvSpPr>
            <a:spLocks noGrp="1"/>
          </p:cNvSpPr>
          <p:nvPr>
            <p:ph type="body"/>
          </p:nvPr>
        </p:nvSpPr>
        <p:spPr>
          <a:xfrm>
            <a:off x="2123640" y="4370400"/>
            <a:ext cx="1524600" cy="2380320"/>
          </a:xfrm>
          <a:prstGeom prst="rect">
            <a:avLst/>
          </a:prstGeom>
        </p:spPr>
        <p:txBody>
          <a:bodyPr lIns="0" tIns="0" rIns="0" bIns="0">
            <a:normAutofit/>
          </a:bodyPr>
          <a:lstStyle/>
          <a:p>
            <a:endParaRPr lang="it-IT"/>
          </a:p>
        </p:txBody>
      </p:sp>
      <p:sp>
        <p:nvSpPr>
          <p:cNvPr id="90" name="PlaceHolder 7"/>
          <p:cNvSpPr>
            <a:spLocks noGrp="1"/>
          </p:cNvSpPr>
          <p:nvPr>
            <p:ph type="body"/>
          </p:nvPr>
        </p:nvSpPr>
        <p:spPr>
          <a:xfrm>
            <a:off x="522360" y="4370400"/>
            <a:ext cx="1524600" cy="2380320"/>
          </a:xfrm>
          <a:prstGeom prst="rect">
            <a:avLst/>
          </a:prstGeom>
        </p:spPr>
        <p:txBody>
          <a:bodyPr lIns="0" tIns="0" rIns="0" bIns="0">
            <a:normAutofit/>
          </a:bodyPr>
          <a:lstStyle/>
          <a:p>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01688" y="2349500"/>
            <a:ext cx="9090025" cy="1620838"/>
          </a:xfrm>
        </p:spPr>
        <p:txBody>
          <a:bodyPr/>
          <a:lstStyle/>
          <a:p>
            <a:r>
              <a:rPr lang="it-IT"/>
              <a:t>Fare clic per modificare lo stile del titolo</a:t>
            </a:r>
          </a:p>
        </p:txBody>
      </p:sp>
      <p:sp>
        <p:nvSpPr>
          <p:cNvPr id="3" name="Sottotitolo 2"/>
          <p:cNvSpPr>
            <a:spLocks noGrp="1"/>
          </p:cNvSpPr>
          <p:nvPr>
            <p:ph type="subTitle" idx="1"/>
          </p:nvPr>
        </p:nvSpPr>
        <p:spPr>
          <a:xfrm>
            <a:off x="1603375" y="4284663"/>
            <a:ext cx="7486650"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fld id="{6936797D-79A8-47FE-96A5-54DF5648CB5D}" type="datetimeFigureOut">
              <a:rPr lang="it-IT"/>
              <a:pPr>
                <a:defRPr/>
              </a:pPr>
              <a:t>25/01/2019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5EB2ED7-3532-459F-9E0D-DB4F4914B852}"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78B9326E-9751-4FC7-8AAD-4E4145A47CDC}" type="datetimeFigureOut">
              <a:rPr lang="it-IT"/>
              <a:pPr>
                <a:defRPr/>
              </a:pPr>
              <a:t>25/01/2019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568C34-F2D4-46A6-B06A-EEEA421582D3}"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44550" y="4859338"/>
            <a:ext cx="9090025" cy="15017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844550" y="3205163"/>
            <a:ext cx="909002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B7D5CA79-9453-4046-9117-EBEB502740BB}" type="datetimeFigureOut">
              <a:rPr lang="it-IT"/>
              <a:pPr>
                <a:defRPr/>
              </a:pPr>
              <a:t>25/01/2019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8204D53-6598-4CD1-AF67-A0917BCD9DC3}"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34988" y="1763713"/>
            <a:ext cx="4735512"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422900" y="1763713"/>
            <a:ext cx="4735513"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fld id="{A60BC17C-88C6-4AE6-B495-C8B3C0A7B1DA}" type="datetimeFigureOut">
              <a:rPr lang="it-IT"/>
              <a:pPr>
                <a:defRPr/>
              </a:pPr>
              <a:t>25/01/2019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44D1B87-47F2-4A0A-89CA-C62B6E4F0C08}"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534988" y="2397125"/>
            <a:ext cx="472440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432425" y="1692275"/>
            <a:ext cx="472598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432425" y="2397125"/>
            <a:ext cx="472598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fld id="{46EF8EFB-B869-4DBA-B141-36E3EF83D47A}" type="datetimeFigureOut">
              <a:rPr lang="it-IT"/>
              <a:pPr>
                <a:defRPr/>
              </a:pPr>
              <a:t>25/01/2019</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8F8BF44-31FF-4F1E-B4DF-F8E70BC11C0C}"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fld id="{CF6A7F0F-9297-41EB-B23C-32A30EABFB10}" type="datetimeFigureOut">
              <a:rPr lang="it-IT"/>
              <a:pPr>
                <a:defRPr/>
              </a:pPr>
              <a:t>25/01/2019</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5BAECD2-15E6-4DDD-A1D4-1F213F9D03E8}"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14" name="PlaceHolder 2"/>
          <p:cNvSpPr>
            <a:spLocks noGrp="1"/>
          </p:cNvSpPr>
          <p:nvPr>
            <p:ph type="body"/>
          </p:nvPr>
        </p:nvSpPr>
        <p:spPr>
          <a:xfrm>
            <a:off x="522360" y="1763640"/>
            <a:ext cx="2310480" cy="4990680"/>
          </a:xfrm>
          <a:prstGeom prst="rect">
            <a:avLst/>
          </a:prstGeom>
        </p:spPr>
        <p:txBody>
          <a:bodyPr/>
          <a:lstStyle/>
          <a:p>
            <a:endParaRPr lang="it-IT"/>
          </a:p>
        </p:txBody>
      </p:sp>
      <p:sp>
        <p:nvSpPr>
          <p:cNvPr id="15" name="PlaceHolder 3"/>
          <p:cNvSpPr>
            <a:spLocks noGrp="1"/>
          </p:cNvSpPr>
          <p:nvPr>
            <p:ph type="body"/>
          </p:nvPr>
        </p:nvSpPr>
        <p:spPr>
          <a:xfrm>
            <a:off x="2948760" y="1763640"/>
            <a:ext cx="2310480" cy="4990680"/>
          </a:xfrm>
          <a:prstGeom prst="rect">
            <a:avLst/>
          </a:prstGeom>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AE501A9-C2C0-43EA-A989-D12742218CCF}" type="datetimeFigureOut">
              <a:rPr lang="it-IT"/>
              <a:pPr>
                <a:defRPr/>
              </a:pPr>
              <a:t>25/01/2019</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C7CBD19-AEE9-4B29-8527-2BE78BDDD206}"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34988" y="301625"/>
            <a:ext cx="3517900" cy="1281113"/>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181475" y="301625"/>
            <a:ext cx="5976938"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534988" y="1582738"/>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9C61A6FA-D3C3-4734-B19A-688F85ECF5BA}" type="datetimeFigureOut">
              <a:rPr lang="it-IT"/>
              <a:pPr>
                <a:defRPr/>
              </a:pPr>
              <a:t>25/01/2019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B852B9A-5007-4463-861F-F9AAF3A04C86}"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95500" y="5292725"/>
            <a:ext cx="6416675" cy="625475"/>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095500" y="676275"/>
            <a:ext cx="641667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095500" y="5918200"/>
            <a:ext cx="64166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6411F74C-45DF-495A-9982-A325C718D40B}" type="datetimeFigureOut">
              <a:rPr lang="it-IT"/>
              <a:pPr>
                <a:defRPr/>
              </a:pPr>
              <a:t>25/01/2019</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A10013E-5388-422C-BF79-AEA9E355B12D}"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0ADFD845-CDEA-42E6-B7DD-813CE15E3BD3}" type="datetimeFigureOut">
              <a:rPr lang="it-IT"/>
              <a:pPr>
                <a:defRPr/>
              </a:pPr>
              <a:t>25/01/2019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D1B0114-5BFA-4216-A1C1-CD44850A5CA4}"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753350" y="303213"/>
            <a:ext cx="2405063" cy="64516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34988" y="303213"/>
            <a:ext cx="7065962" cy="64516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F4AFC8DB-888F-4570-8251-D178A47ED8BF}" type="datetimeFigureOut">
              <a:rPr lang="it-IT"/>
              <a:pPr>
                <a:defRPr/>
              </a:pPr>
              <a:t>25/01/2019</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A18EB7-3B38-4781-8AF3-EFB16837E6E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34960" y="303120"/>
            <a:ext cx="9623160" cy="5842080"/>
          </a:xfrm>
          <a:prstGeom prst="rect">
            <a:avLst/>
          </a:prstGeom>
        </p:spPr>
        <p:txBody>
          <a:bodyPr anchor="ct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19" name="PlaceHolder 2"/>
          <p:cNvSpPr>
            <a:spLocks noGrp="1"/>
          </p:cNvSpPr>
          <p:nvPr>
            <p:ph type="body"/>
          </p:nvPr>
        </p:nvSpPr>
        <p:spPr>
          <a:xfrm>
            <a:off x="522360" y="1763640"/>
            <a:ext cx="2310480" cy="2380320"/>
          </a:xfrm>
          <a:prstGeom prst="rect">
            <a:avLst/>
          </a:prstGeom>
        </p:spPr>
        <p:txBody>
          <a:bodyPr/>
          <a:lstStyle/>
          <a:p>
            <a:endParaRPr lang="it-IT"/>
          </a:p>
        </p:txBody>
      </p:sp>
      <p:sp>
        <p:nvSpPr>
          <p:cNvPr id="20" name="PlaceHolder 3"/>
          <p:cNvSpPr>
            <a:spLocks noGrp="1"/>
          </p:cNvSpPr>
          <p:nvPr>
            <p:ph type="body"/>
          </p:nvPr>
        </p:nvSpPr>
        <p:spPr>
          <a:xfrm>
            <a:off x="522360" y="4370400"/>
            <a:ext cx="2310480" cy="2380320"/>
          </a:xfrm>
          <a:prstGeom prst="rect">
            <a:avLst/>
          </a:prstGeom>
        </p:spPr>
        <p:txBody>
          <a:bodyPr/>
          <a:lstStyle/>
          <a:p>
            <a:endParaRPr lang="it-IT"/>
          </a:p>
        </p:txBody>
      </p:sp>
      <p:sp>
        <p:nvSpPr>
          <p:cNvPr id="21" name="PlaceHolder 4"/>
          <p:cNvSpPr>
            <a:spLocks noGrp="1"/>
          </p:cNvSpPr>
          <p:nvPr>
            <p:ph type="body"/>
          </p:nvPr>
        </p:nvSpPr>
        <p:spPr>
          <a:xfrm>
            <a:off x="2948760" y="1763640"/>
            <a:ext cx="2310480" cy="4990680"/>
          </a:xfrm>
          <a:prstGeom prst="rect">
            <a:avLst/>
          </a:prstGeom>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23" name="PlaceHolder 2"/>
          <p:cNvSpPr>
            <a:spLocks noGrp="1"/>
          </p:cNvSpPr>
          <p:nvPr>
            <p:ph type="body"/>
          </p:nvPr>
        </p:nvSpPr>
        <p:spPr>
          <a:xfrm>
            <a:off x="522360" y="1763640"/>
            <a:ext cx="2310480" cy="4990680"/>
          </a:xfrm>
          <a:prstGeom prst="rect">
            <a:avLst/>
          </a:prstGeom>
        </p:spPr>
        <p:txBody>
          <a:bodyPr/>
          <a:lstStyle/>
          <a:p>
            <a:endParaRPr lang="it-IT"/>
          </a:p>
        </p:txBody>
      </p:sp>
      <p:sp>
        <p:nvSpPr>
          <p:cNvPr id="24" name="PlaceHolder 3"/>
          <p:cNvSpPr>
            <a:spLocks noGrp="1"/>
          </p:cNvSpPr>
          <p:nvPr>
            <p:ph type="body"/>
          </p:nvPr>
        </p:nvSpPr>
        <p:spPr>
          <a:xfrm>
            <a:off x="2948760" y="1763640"/>
            <a:ext cx="2310480" cy="2380320"/>
          </a:xfrm>
          <a:prstGeom prst="rect">
            <a:avLst/>
          </a:prstGeom>
        </p:spPr>
        <p:txBody>
          <a:bodyPr/>
          <a:lstStyle/>
          <a:p>
            <a:endParaRPr lang="it-IT"/>
          </a:p>
        </p:txBody>
      </p:sp>
      <p:sp>
        <p:nvSpPr>
          <p:cNvPr id="25" name="PlaceHolder 4"/>
          <p:cNvSpPr>
            <a:spLocks noGrp="1"/>
          </p:cNvSpPr>
          <p:nvPr>
            <p:ph type="body"/>
          </p:nvPr>
        </p:nvSpPr>
        <p:spPr>
          <a:xfrm>
            <a:off x="2948760" y="4370400"/>
            <a:ext cx="2310480" cy="2380320"/>
          </a:xfrm>
          <a:prstGeom prst="rect">
            <a:avLst/>
          </a:prstGeom>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27" name="PlaceHolder 2"/>
          <p:cNvSpPr>
            <a:spLocks noGrp="1"/>
          </p:cNvSpPr>
          <p:nvPr>
            <p:ph type="body"/>
          </p:nvPr>
        </p:nvSpPr>
        <p:spPr>
          <a:xfrm>
            <a:off x="522360" y="1763640"/>
            <a:ext cx="2310480" cy="2380320"/>
          </a:xfrm>
          <a:prstGeom prst="rect">
            <a:avLst/>
          </a:prstGeom>
        </p:spPr>
        <p:txBody>
          <a:bodyPr/>
          <a:lstStyle/>
          <a:p>
            <a:endParaRPr lang="it-IT"/>
          </a:p>
        </p:txBody>
      </p:sp>
      <p:sp>
        <p:nvSpPr>
          <p:cNvPr id="28" name="PlaceHolder 3"/>
          <p:cNvSpPr>
            <a:spLocks noGrp="1"/>
          </p:cNvSpPr>
          <p:nvPr>
            <p:ph type="body"/>
          </p:nvPr>
        </p:nvSpPr>
        <p:spPr>
          <a:xfrm>
            <a:off x="2948760" y="1763640"/>
            <a:ext cx="2310480" cy="2380320"/>
          </a:xfrm>
          <a:prstGeom prst="rect">
            <a:avLst/>
          </a:prstGeom>
        </p:spPr>
        <p:txBody>
          <a:bodyPr/>
          <a:lstStyle/>
          <a:p>
            <a:endParaRPr lang="it-IT"/>
          </a:p>
        </p:txBody>
      </p:sp>
      <p:sp>
        <p:nvSpPr>
          <p:cNvPr id="29" name="PlaceHolder 4"/>
          <p:cNvSpPr>
            <a:spLocks noGrp="1"/>
          </p:cNvSpPr>
          <p:nvPr>
            <p:ph type="body"/>
          </p:nvPr>
        </p:nvSpPr>
        <p:spPr>
          <a:xfrm>
            <a:off x="522360" y="4370400"/>
            <a:ext cx="4735080" cy="2380320"/>
          </a:xfrm>
          <a:prstGeom prst="rect">
            <a:avLst/>
          </a:prstGeom>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34960" y="303120"/>
            <a:ext cx="9623160" cy="1260000"/>
          </a:xfrm>
          <a:prstGeom prst="rect">
            <a:avLst/>
          </a:prstGeom>
        </p:spPr>
        <p:txBody>
          <a:bodyPr lIns="0" tIns="0" rIns="0" bIns="0"/>
          <a:lstStyle/>
          <a:p>
            <a:endParaRPr lang="it-IT"/>
          </a:p>
        </p:txBody>
      </p:sp>
      <p:sp>
        <p:nvSpPr>
          <p:cNvPr id="31" name="PlaceHolder 2"/>
          <p:cNvSpPr>
            <a:spLocks noGrp="1"/>
          </p:cNvSpPr>
          <p:nvPr>
            <p:ph type="body"/>
          </p:nvPr>
        </p:nvSpPr>
        <p:spPr>
          <a:xfrm>
            <a:off x="522360" y="1763640"/>
            <a:ext cx="4735080" cy="2380320"/>
          </a:xfrm>
          <a:prstGeom prst="rect">
            <a:avLst/>
          </a:prstGeom>
        </p:spPr>
        <p:txBody>
          <a:bodyPr/>
          <a:lstStyle/>
          <a:p>
            <a:endParaRPr lang="it-IT"/>
          </a:p>
        </p:txBody>
      </p:sp>
      <p:sp>
        <p:nvSpPr>
          <p:cNvPr id="32" name="PlaceHolder 3"/>
          <p:cNvSpPr>
            <a:spLocks noGrp="1"/>
          </p:cNvSpPr>
          <p:nvPr>
            <p:ph type="body"/>
          </p:nvPr>
        </p:nvSpPr>
        <p:spPr>
          <a:xfrm>
            <a:off x="522360" y="4370400"/>
            <a:ext cx="4735080" cy="2380320"/>
          </a:xfrm>
          <a:prstGeom prst="rect">
            <a:avLst/>
          </a:prstGeom>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9"/>
          <p:cNvPicPr>
            <a:picLocks noChangeAspect="1" noChangeArrowheads="1"/>
          </p:cNvPicPr>
          <p:nvPr/>
        </p:nvPicPr>
        <p:blipFill>
          <a:blip r:embed="rId14"/>
          <a:srcRect/>
          <a:stretch>
            <a:fillRect/>
          </a:stretch>
        </p:blipFill>
        <p:spPr bwMode="auto">
          <a:xfrm>
            <a:off x="6400800" y="6596063"/>
            <a:ext cx="4292600" cy="965200"/>
          </a:xfrm>
          <a:prstGeom prst="rect">
            <a:avLst/>
          </a:prstGeom>
          <a:noFill/>
          <a:ln w="9360">
            <a:noFill/>
            <a:miter lim="800000"/>
            <a:headEnd/>
            <a:tailEnd/>
          </a:ln>
        </p:spPr>
      </p:pic>
      <p:pic>
        <p:nvPicPr>
          <p:cNvPr id="1027" name="Picture 10"/>
          <p:cNvPicPr>
            <a:picLocks noChangeAspect="1" noChangeArrowheads="1"/>
          </p:cNvPicPr>
          <p:nvPr/>
        </p:nvPicPr>
        <p:blipFill>
          <a:blip r:embed="rId15"/>
          <a:srcRect/>
          <a:stretch>
            <a:fillRect/>
          </a:stretch>
        </p:blipFill>
        <p:spPr bwMode="auto">
          <a:xfrm>
            <a:off x="0" y="6584950"/>
            <a:ext cx="3941763" cy="976313"/>
          </a:xfrm>
          <a:prstGeom prst="rect">
            <a:avLst/>
          </a:prstGeom>
          <a:noFill/>
          <a:ln w="9360">
            <a:noFill/>
            <a:miter lim="800000"/>
            <a:headEnd/>
            <a:tailEnd/>
          </a:ln>
        </p:spPr>
      </p:pic>
      <p:sp>
        <p:nvSpPr>
          <p:cNvPr id="2" name="Line 1"/>
          <p:cNvSpPr/>
          <p:nvPr/>
        </p:nvSpPr>
        <p:spPr>
          <a:xfrm>
            <a:off x="0" y="65897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3" name="CustomShape 2"/>
          <p:cNvSpPr/>
          <p:nvPr/>
        </p:nvSpPr>
        <p:spPr>
          <a:xfrm>
            <a:off x="0" y="6624638"/>
            <a:ext cx="10693400" cy="936625"/>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sp>
      <p:sp>
        <p:nvSpPr>
          <p:cNvPr id="1030" name="PlaceHolder 3"/>
          <p:cNvSpPr>
            <a:spLocks noGrp="1"/>
          </p:cNvSpPr>
          <p:nvPr>
            <p:ph type="title"/>
          </p:nvPr>
        </p:nvSpPr>
        <p:spPr bwMode="auto">
          <a:xfrm>
            <a:off x="801688" y="2349500"/>
            <a:ext cx="9090025" cy="1620838"/>
          </a:xfrm>
          <a:prstGeom prst="rect">
            <a:avLst/>
          </a:prstGeom>
          <a:noFill/>
          <a:ln w="9525">
            <a:noFill/>
            <a:miter lim="800000"/>
            <a:headEnd/>
            <a:tailEnd/>
          </a:ln>
        </p:spPr>
        <p:txBody>
          <a:bodyPr vert="horz" wrap="square" lIns="104400" tIns="52200" rIns="104400" bIns="52200" numCol="1" anchor="ctr" anchorCtr="0" compatLnSpc="1">
            <a:prstTxWarp prst="textNoShape">
              <a:avLst/>
            </a:prstTxWarp>
          </a:bodyPr>
          <a:lstStyle/>
          <a:p>
            <a:pPr lvl="0"/>
            <a:r>
              <a:rPr lang="it-IT" smtClean="0"/>
              <a:t>Fare clic per modificare lo stile del titolo</a:t>
            </a:r>
          </a:p>
        </p:txBody>
      </p:sp>
      <p:sp>
        <p:nvSpPr>
          <p:cNvPr id="5" name="PlaceHolder 4"/>
          <p:cNvSpPr>
            <a:spLocks noGrp="1"/>
          </p:cNvSpPr>
          <p:nvPr>
            <p:ph type="dt"/>
          </p:nvPr>
        </p:nvSpPr>
        <p:spPr>
          <a:xfrm>
            <a:off x="522288" y="6877050"/>
            <a:ext cx="2495550" cy="525463"/>
          </a:xfrm>
          <a:prstGeom prst="rect">
            <a:avLst/>
          </a:prstGeom>
        </p:spPr>
        <p:txBody>
          <a:bodyPr lIns="104400" tIns="52200" rIns="104400" bIns="52200"/>
          <a:lstStyle>
            <a:lvl1pPr fontAlgn="auto">
              <a:spcBef>
                <a:spcPts val="0"/>
              </a:spcBef>
              <a:spcAft>
                <a:spcPts val="0"/>
              </a:spcAft>
              <a:defRPr sz="2400" spc="-1">
                <a:latin typeface="Times New Roman"/>
                <a:cs typeface="+mn-cs"/>
              </a:defRPr>
            </a:lvl1pPr>
          </a:lstStyle>
          <a:p>
            <a:pPr>
              <a:defRPr/>
            </a:pPr>
            <a:endParaRPr lang="it-IT"/>
          </a:p>
        </p:txBody>
      </p:sp>
      <p:sp>
        <p:nvSpPr>
          <p:cNvPr id="6" name="PlaceHolder 5"/>
          <p:cNvSpPr>
            <a:spLocks noGrp="1"/>
          </p:cNvSpPr>
          <p:nvPr>
            <p:ph type="ftr"/>
          </p:nvPr>
        </p:nvSpPr>
        <p:spPr>
          <a:xfrm>
            <a:off x="3652838" y="6884988"/>
            <a:ext cx="3387725" cy="525462"/>
          </a:xfrm>
          <a:prstGeom prst="rect">
            <a:avLst/>
          </a:prstGeom>
        </p:spPr>
        <p:txBody>
          <a:bodyPr lIns="104400" tIns="52200" rIns="104400" bIns="52200"/>
          <a:lstStyle>
            <a:lvl1pPr fontAlgn="auto">
              <a:spcBef>
                <a:spcPts val="0"/>
              </a:spcBef>
              <a:spcAft>
                <a:spcPts val="0"/>
              </a:spcAft>
              <a:defRPr sz="2400" spc="-1">
                <a:latin typeface="Times New Roman"/>
                <a:cs typeface="+mn-cs"/>
              </a:defRPr>
            </a:lvl1pPr>
          </a:lstStyle>
          <a:p>
            <a:pPr>
              <a:defRPr/>
            </a:pPr>
            <a:endParaRPr lang="it-IT"/>
          </a:p>
        </p:txBody>
      </p:sp>
      <p:sp>
        <p:nvSpPr>
          <p:cNvPr id="7" name="PlaceHolder 6"/>
          <p:cNvSpPr>
            <a:spLocks noGrp="1"/>
          </p:cNvSpPr>
          <p:nvPr>
            <p:ph type="sldNum"/>
          </p:nvPr>
        </p:nvSpPr>
        <p:spPr>
          <a:xfrm>
            <a:off x="7662863" y="6884988"/>
            <a:ext cx="2495550" cy="525462"/>
          </a:xfrm>
          <a:prstGeom prst="rect">
            <a:avLst/>
          </a:prstGeom>
        </p:spPr>
        <p:txBody>
          <a:bodyPr lIns="104400" tIns="52200" rIns="104400" bIns="52200"/>
          <a:lstStyle>
            <a:lvl1pPr algn="r" fontAlgn="auto">
              <a:spcBef>
                <a:spcPts val="0"/>
              </a:spcBef>
              <a:spcAft>
                <a:spcPts val="0"/>
              </a:spcAft>
              <a:defRPr sz="1600" spc="-1">
                <a:solidFill>
                  <a:srgbClr val="000000"/>
                </a:solidFill>
                <a:latin typeface="Arial"/>
                <a:cs typeface="+mn-cs"/>
              </a:defRPr>
            </a:lvl1pPr>
          </a:lstStyle>
          <a:p>
            <a:pPr>
              <a:defRPr/>
            </a:pPr>
            <a:fld id="{9692F043-E158-4D0D-B74F-8EB82AD40B00}" type="slidenum">
              <a:rPr lang="it-IT"/>
              <a:pPr>
                <a:defRPr/>
              </a:pPr>
              <a:t>‹N›</a:t>
            </a:fld>
            <a:endParaRPr lang="it-IT">
              <a:latin typeface="Times New Roman"/>
            </a:endParaRPr>
          </a:p>
        </p:txBody>
      </p:sp>
      <p:sp>
        <p:nvSpPr>
          <p:cNvPr id="8" name="PlaceHolder 7"/>
          <p:cNvSpPr>
            <a:spLocks noGrp="1"/>
          </p:cNvSpPr>
          <p:nvPr>
            <p:ph type="body"/>
          </p:nvPr>
        </p:nvSpPr>
        <p:spPr>
          <a:xfrm>
            <a:off x="534988" y="1768475"/>
            <a:ext cx="9623425" cy="4386263"/>
          </a:xfrm>
          <a:prstGeom prst="rect">
            <a:avLst/>
          </a:prstGeom>
        </p:spPr>
        <p:txBody>
          <a:bodyPr lIns="0" tIns="0" rIns="0" bIns="0">
            <a:normAutofit/>
          </a:bodyPr>
          <a:lstStyle/>
          <a:p>
            <a:r>
              <a:rPr lang="it-IT"/>
              <a:t>Fai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Arial"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Arial" charset="0"/>
        </a:defRPr>
      </a:lvl6pPr>
      <a:lvl7pPr marL="2971800" indent="-228600" algn="l" rtl="0" eaLnBrk="0" fontAlgn="base" hangingPunct="0">
        <a:spcBef>
          <a:spcPct val="20000"/>
        </a:spcBef>
        <a:spcAft>
          <a:spcPct val="0"/>
        </a:spcAft>
        <a:buChar char="»"/>
        <a:defRPr sz="2000">
          <a:solidFill>
            <a:schemeClr val="tx1"/>
          </a:solidFill>
          <a:latin typeface="Arial" charset="0"/>
        </a:defRPr>
      </a:lvl7pPr>
      <a:lvl8pPr marL="3429000" indent="-228600" algn="l" rtl="0" eaLnBrk="0" fontAlgn="base" hangingPunct="0">
        <a:spcBef>
          <a:spcPct val="20000"/>
        </a:spcBef>
        <a:spcAft>
          <a:spcPct val="0"/>
        </a:spcAft>
        <a:buChar char="»"/>
        <a:defRPr sz="2000">
          <a:solidFill>
            <a:schemeClr val="tx1"/>
          </a:solidFill>
          <a:latin typeface="Arial" charset="0"/>
        </a:defRPr>
      </a:lvl8pPr>
      <a:lvl9pPr marL="3886200" indent="-228600" algn="l" rtl="0" eaLnBrk="0" fontAlgn="base" hangingPunct="0">
        <a:spcBef>
          <a:spcPct val="20000"/>
        </a:spcBef>
        <a:spcAft>
          <a:spcPct val="0"/>
        </a:spcAft>
        <a:buChar char="»"/>
        <a:defRPr sz="2000">
          <a:solidFill>
            <a:schemeClr val="tx1"/>
          </a:solidFill>
          <a:latin typeface="Arial"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15"/>
          <a:srcRect/>
          <a:stretch>
            <a:fillRect/>
          </a:stretch>
        </p:blipFill>
        <p:spPr bwMode="auto">
          <a:xfrm>
            <a:off x="6400800" y="6596063"/>
            <a:ext cx="4292600" cy="965200"/>
          </a:xfrm>
          <a:prstGeom prst="rect">
            <a:avLst/>
          </a:prstGeom>
          <a:noFill/>
          <a:ln w="9360">
            <a:noFill/>
            <a:miter lim="800000"/>
            <a:headEnd/>
            <a:tailEnd/>
          </a:ln>
        </p:spPr>
      </p:pic>
      <p:pic>
        <p:nvPicPr>
          <p:cNvPr id="13315" name="Picture 10"/>
          <p:cNvPicPr>
            <a:picLocks noChangeAspect="1" noChangeArrowheads="1"/>
          </p:cNvPicPr>
          <p:nvPr/>
        </p:nvPicPr>
        <p:blipFill>
          <a:blip r:embed="rId16"/>
          <a:srcRect/>
          <a:stretch>
            <a:fillRect/>
          </a:stretch>
        </p:blipFill>
        <p:spPr bwMode="auto">
          <a:xfrm>
            <a:off x="0" y="6584950"/>
            <a:ext cx="3941763" cy="976313"/>
          </a:xfrm>
          <a:prstGeom prst="rect">
            <a:avLst/>
          </a:prstGeom>
          <a:noFill/>
          <a:ln w="9360">
            <a:noFill/>
            <a:miter lim="800000"/>
            <a:headEnd/>
            <a:tailEnd/>
          </a:ln>
        </p:spPr>
      </p:pic>
      <p:sp>
        <p:nvSpPr>
          <p:cNvPr id="47" name="Line 1"/>
          <p:cNvSpPr/>
          <p:nvPr/>
        </p:nvSpPr>
        <p:spPr>
          <a:xfrm>
            <a:off x="0" y="65897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48" name="CustomShape 2"/>
          <p:cNvSpPr/>
          <p:nvPr/>
        </p:nvSpPr>
        <p:spPr>
          <a:xfrm>
            <a:off x="0" y="6624638"/>
            <a:ext cx="10693400" cy="936625"/>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sp>
      <p:sp>
        <p:nvSpPr>
          <p:cNvPr id="13318" name="PlaceHolder 3"/>
          <p:cNvSpPr>
            <a:spLocks noGrp="1"/>
          </p:cNvSpPr>
          <p:nvPr>
            <p:ph type="title"/>
          </p:nvPr>
        </p:nvSpPr>
        <p:spPr bwMode="auto">
          <a:xfrm>
            <a:off x="534988" y="303213"/>
            <a:ext cx="9623425" cy="1260475"/>
          </a:xfrm>
          <a:prstGeom prst="rect">
            <a:avLst/>
          </a:prstGeom>
          <a:noFill/>
          <a:ln w="9525">
            <a:noFill/>
            <a:miter lim="800000"/>
            <a:headEnd/>
            <a:tailEnd/>
          </a:ln>
        </p:spPr>
        <p:txBody>
          <a:bodyPr vert="horz" wrap="square" lIns="104400" tIns="52200" rIns="104400" bIns="52200" numCol="1" anchor="ctr" anchorCtr="0" compatLnSpc="1">
            <a:prstTxWarp prst="textNoShape">
              <a:avLst/>
            </a:prstTxWarp>
          </a:bodyPr>
          <a:lstStyle/>
          <a:p>
            <a:pPr lvl="0"/>
            <a:r>
              <a:rPr lang="it-IT" smtClean="0"/>
              <a:t>Fare clic per modificare lo stile del titolo</a:t>
            </a:r>
          </a:p>
        </p:txBody>
      </p:sp>
      <p:sp>
        <p:nvSpPr>
          <p:cNvPr id="13319" name="PlaceHolder 4"/>
          <p:cNvSpPr>
            <a:spLocks noGrp="1"/>
          </p:cNvSpPr>
          <p:nvPr>
            <p:ph type="body"/>
          </p:nvPr>
        </p:nvSpPr>
        <p:spPr bwMode="auto">
          <a:xfrm>
            <a:off x="522288" y="1763713"/>
            <a:ext cx="4735512" cy="4991100"/>
          </a:xfrm>
          <a:prstGeom prst="rect">
            <a:avLst/>
          </a:prstGeom>
          <a:noFill/>
          <a:ln w="9525">
            <a:noFill/>
            <a:miter lim="800000"/>
            <a:headEnd/>
            <a:tailEnd/>
          </a:ln>
        </p:spPr>
        <p:txBody>
          <a:bodyPr vert="horz" wrap="square" lIns="104400" tIns="52200" rIns="104400" bIns="5220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320" name="PlaceHolder 5"/>
          <p:cNvSpPr>
            <a:spLocks noGrp="1"/>
          </p:cNvSpPr>
          <p:nvPr>
            <p:ph type="body"/>
          </p:nvPr>
        </p:nvSpPr>
        <p:spPr bwMode="auto">
          <a:xfrm>
            <a:off x="5410200" y="1763713"/>
            <a:ext cx="4735513" cy="4991100"/>
          </a:xfrm>
          <a:prstGeom prst="rect">
            <a:avLst/>
          </a:prstGeom>
          <a:noFill/>
          <a:ln w="9525">
            <a:noFill/>
            <a:miter lim="800000"/>
            <a:headEnd/>
            <a:tailEnd/>
          </a:ln>
        </p:spPr>
        <p:txBody>
          <a:bodyPr vert="horz" wrap="square" lIns="104400" tIns="52200" rIns="104400" bIns="5220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2" name="PlaceHolder 6"/>
          <p:cNvSpPr>
            <a:spLocks noGrp="1"/>
          </p:cNvSpPr>
          <p:nvPr>
            <p:ph type="dt"/>
          </p:nvPr>
        </p:nvSpPr>
        <p:spPr>
          <a:xfrm>
            <a:off x="522288" y="6877050"/>
            <a:ext cx="2495550" cy="525463"/>
          </a:xfrm>
          <a:prstGeom prst="rect">
            <a:avLst/>
          </a:prstGeom>
        </p:spPr>
        <p:txBody>
          <a:bodyPr lIns="104400" tIns="52200" rIns="104400" bIns="52200"/>
          <a:lstStyle>
            <a:lvl1pPr fontAlgn="auto">
              <a:spcBef>
                <a:spcPts val="0"/>
              </a:spcBef>
              <a:spcAft>
                <a:spcPts val="0"/>
              </a:spcAft>
              <a:defRPr sz="2400" spc="-1">
                <a:latin typeface="Times New Roman"/>
                <a:cs typeface="+mn-cs"/>
              </a:defRPr>
            </a:lvl1pPr>
          </a:lstStyle>
          <a:p>
            <a:pPr>
              <a:defRPr/>
            </a:pPr>
            <a:endParaRPr lang="it-IT"/>
          </a:p>
        </p:txBody>
      </p:sp>
      <p:sp>
        <p:nvSpPr>
          <p:cNvPr id="53" name="PlaceHolder 7"/>
          <p:cNvSpPr>
            <a:spLocks noGrp="1"/>
          </p:cNvSpPr>
          <p:nvPr>
            <p:ph type="ftr"/>
          </p:nvPr>
        </p:nvSpPr>
        <p:spPr>
          <a:xfrm>
            <a:off x="3652838" y="6884988"/>
            <a:ext cx="3387725" cy="525462"/>
          </a:xfrm>
          <a:prstGeom prst="rect">
            <a:avLst/>
          </a:prstGeom>
        </p:spPr>
        <p:txBody>
          <a:bodyPr lIns="104400" tIns="52200" rIns="104400" bIns="52200"/>
          <a:lstStyle>
            <a:lvl1pPr fontAlgn="auto">
              <a:spcBef>
                <a:spcPts val="0"/>
              </a:spcBef>
              <a:spcAft>
                <a:spcPts val="0"/>
              </a:spcAft>
              <a:defRPr sz="2400" spc="-1">
                <a:latin typeface="Times New Roman"/>
                <a:cs typeface="+mn-cs"/>
              </a:defRPr>
            </a:lvl1pPr>
          </a:lstStyle>
          <a:p>
            <a:pPr>
              <a:defRPr/>
            </a:pPr>
            <a:endParaRPr lang="it-IT"/>
          </a:p>
        </p:txBody>
      </p:sp>
      <p:sp>
        <p:nvSpPr>
          <p:cNvPr id="54" name="PlaceHolder 8"/>
          <p:cNvSpPr>
            <a:spLocks noGrp="1"/>
          </p:cNvSpPr>
          <p:nvPr>
            <p:ph type="sldNum"/>
          </p:nvPr>
        </p:nvSpPr>
        <p:spPr>
          <a:xfrm>
            <a:off x="7662863" y="6884988"/>
            <a:ext cx="2495550" cy="525462"/>
          </a:xfrm>
          <a:prstGeom prst="rect">
            <a:avLst/>
          </a:prstGeom>
        </p:spPr>
        <p:txBody>
          <a:bodyPr lIns="104400" tIns="52200" rIns="104400" bIns="52200"/>
          <a:lstStyle>
            <a:lvl1pPr algn="r" fontAlgn="auto">
              <a:spcBef>
                <a:spcPts val="0"/>
              </a:spcBef>
              <a:spcAft>
                <a:spcPts val="0"/>
              </a:spcAft>
              <a:defRPr sz="1600" spc="-1">
                <a:solidFill>
                  <a:srgbClr val="000000"/>
                </a:solidFill>
                <a:latin typeface="Arial"/>
                <a:cs typeface="+mn-cs"/>
              </a:defRPr>
            </a:lvl1pPr>
          </a:lstStyle>
          <a:p>
            <a:pPr>
              <a:defRPr/>
            </a:pPr>
            <a:fld id="{F60B8B9D-85CC-45A7-A22D-25E801AF2B49}" type="slidenum">
              <a:rPr lang="it-IT"/>
              <a:pPr>
                <a:defRPr/>
              </a:pPr>
              <a:t>‹N›</a:t>
            </a:fld>
            <a:endParaRPr lang="it-IT">
              <a:latin typeface="Times New Roman"/>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rtl="0" eaLnBrk="0" fontAlgn="base" hangingPunct="0">
        <a:spcBef>
          <a:spcPct val="0"/>
        </a:spcBef>
        <a:spcAft>
          <a:spcPct val="0"/>
        </a:spcAft>
        <a:defRPr sz="4400">
          <a:solidFill>
            <a:schemeClr val="tx2"/>
          </a:solidFill>
          <a:latin typeface="Arial"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0" fontAlgn="base" hangingPunct="0">
        <a:spcBef>
          <a:spcPct val="20000"/>
        </a:spcBef>
        <a:spcAft>
          <a:spcPct val="0"/>
        </a:spcAft>
        <a:buChar char="»"/>
        <a:defRPr sz="2000">
          <a:solidFill>
            <a:schemeClr val="tx1"/>
          </a:solidFill>
          <a:latin typeface="Arial" charset="0"/>
        </a:defRPr>
      </a:lvl6pPr>
      <a:lvl7pPr marL="2971800" indent="-228600" algn="l" rtl="0" eaLnBrk="0" fontAlgn="base" hangingPunct="0">
        <a:spcBef>
          <a:spcPct val="20000"/>
        </a:spcBef>
        <a:spcAft>
          <a:spcPct val="0"/>
        </a:spcAft>
        <a:buChar char="»"/>
        <a:defRPr sz="2000">
          <a:solidFill>
            <a:schemeClr val="tx1"/>
          </a:solidFill>
          <a:latin typeface="Arial" charset="0"/>
        </a:defRPr>
      </a:lvl7pPr>
      <a:lvl8pPr marL="3429000" indent="-228600" algn="l" rtl="0" eaLnBrk="0" fontAlgn="base" hangingPunct="0">
        <a:spcBef>
          <a:spcPct val="20000"/>
        </a:spcBef>
        <a:spcAft>
          <a:spcPct val="0"/>
        </a:spcAft>
        <a:buChar char="»"/>
        <a:defRPr sz="2000">
          <a:solidFill>
            <a:schemeClr val="tx1"/>
          </a:solidFill>
          <a:latin typeface="Arial" charset="0"/>
        </a:defRPr>
      </a:lvl8pPr>
      <a:lvl9pPr marL="3886200" indent="-228600" algn="l" rtl="0" eaLnBrk="0" fontAlgn="base" hangingPunct="0">
        <a:spcBef>
          <a:spcPct val="20000"/>
        </a:spcBef>
        <a:spcAft>
          <a:spcPct val="0"/>
        </a:spcAft>
        <a:buChar char="»"/>
        <a:defRPr sz="2000">
          <a:solidFill>
            <a:schemeClr val="tx1"/>
          </a:solidFill>
          <a:latin typeface="Arial"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534988" y="303213"/>
            <a:ext cx="9623425" cy="1260475"/>
          </a:xfrm>
          <a:prstGeom prst="rect">
            <a:avLst/>
          </a:prstGeom>
          <a:noFill/>
          <a:ln w="9525">
            <a:noFill/>
            <a:miter lim="800000"/>
            <a:headEnd/>
            <a:tailEnd/>
          </a:ln>
        </p:spPr>
        <p:txBody>
          <a:bodyPr vert="horz" wrap="square" lIns="104251" tIns="52125" rIns="104251" bIns="52125" numCol="1" anchor="ctr" anchorCtr="0" compatLnSpc="1">
            <a:prstTxWarp prst="textNoShape">
              <a:avLst/>
            </a:prstTxWarp>
          </a:bodyPr>
          <a:lstStyle/>
          <a:p>
            <a:pPr lvl="0"/>
            <a:r>
              <a:rPr lang="it-IT" smtClean="0"/>
              <a:t>Fare clic per modificare lo stile del titolo</a:t>
            </a:r>
          </a:p>
        </p:txBody>
      </p:sp>
      <p:sp>
        <p:nvSpPr>
          <p:cNvPr id="26627" name="Rectangle 3"/>
          <p:cNvSpPr>
            <a:spLocks noGrp="1" noChangeArrowheads="1"/>
          </p:cNvSpPr>
          <p:nvPr>
            <p:ph type="body" idx="1"/>
          </p:nvPr>
        </p:nvSpPr>
        <p:spPr bwMode="auto">
          <a:xfrm>
            <a:off x="534988" y="1763713"/>
            <a:ext cx="9623425" cy="4991100"/>
          </a:xfrm>
          <a:prstGeom prst="rect">
            <a:avLst/>
          </a:prstGeom>
          <a:noFill/>
          <a:ln w="9525">
            <a:noFill/>
            <a:miter lim="800000"/>
            <a:headEnd/>
            <a:tailEnd/>
          </a:ln>
        </p:spPr>
        <p:txBody>
          <a:bodyPr vert="horz" wrap="square" lIns="104251" tIns="52125" rIns="104251" bIns="52125"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11620" name="Rectangle 4"/>
          <p:cNvSpPr>
            <a:spLocks noGrp="1" noChangeArrowheads="1"/>
          </p:cNvSpPr>
          <p:nvPr>
            <p:ph type="dt" sz="half" idx="2"/>
          </p:nvPr>
        </p:nvSpPr>
        <p:spPr bwMode="auto">
          <a:xfrm>
            <a:off x="534988" y="6884988"/>
            <a:ext cx="2495550" cy="525462"/>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defRPr sz="1600">
                <a:cs typeface="Arial" charset="0"/>
              </a:defRPr>
            </a:lvl1pPr>
          </a:lstStyle>
          <a:p>
            <a:pPr>
              <a:defRPr/>
            </a:pPr>
            <a:fld id="{165D47AE-286D-4F9B-9246-C76BF09FEDDD}" type="datetimeFigureOut">
              <a:rPr lang="it-IT"/>
              <a:pPr>
                <a:defRPr/>
              </a:pPr>
              <a:t>25/01/2019</a:t>
            </a:fld>
            <a:endParaRPr lang="it-IT"/>
          </a:p>
        </p:txBody>
      </p:sp>
      <p:sp>
        <p:nvSpPr>
          <p:cNvPr id="111621" name="Rectangle 5"/>
          <p:cNvSpPr>
            <a:spLocks noGrp="1" noChangeArrowheads="1"/>
          </p:cNvSpPr>
          <p:nvPr>
            <p:ph type="ftr" sz="quarter" idx="3"/>
          </p:nvPr>
        </p:nvSpPr>
        <p:spPr bwMode="auto">
          <a:xfrm>
            <a:off x="3652838" y="6884988"/>
            <a:ext cx="3387725" cy="525462"/>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lgn="ctr">
              <a:defRPr sz="1600">
                <a:cs typeface="Arial" charset="0"/>
              </a:defRPr>
            </a:lvl1pPr>
          </a:lstStyle>
          <a:p>
            <a:pPr>
              <a:defRPr/>
            </a:pPr>
            <a:endParaRPr lang="it-IT"/>
          </a:p>
        </p:txBody>
      </p:sp>
      <p:sp>
        <p:nvSpPr>
          <p:cNvPr id="111622" name="Rectangle 6"/>
          <p:cNvSpPr>
            <a:spLocks noGrp="1" noChangeArrowheads="1"/>
          </p:cNvSpPr>
          <p:nvPr>
            <p:ph type="sldNum" sz="quarter" idx="4"/>
          </p:nvPr>
        </p:nvSpPr>
        <p:spPr bwMode="auto">
          <a:xfrm>
            <a:off x="7662863" y="6884988"/>
            <a:ext cx="2495550" cy="525462"/>
          </a:xfrm>
          <a:prstGeom prst="rect">
            <a:avLst/>
          </a:prstGeom>
          <a:noFill/>
          <a:ln w="9525">
            <a:noFill/>
            <a:miter lim="800000"/>
            <a:headEnd/>
            <a:tailEnd/>
          </a:ln>
          <a:effectLst/>
        </p:spPr>
        <p:txBody>
          <a:bodyPr vert="horz" wrap="square" lIns="104251" tIns="52125" rIns="104251" bIns="52125" numCol="1" anchor="t" anchorCtr="0" compatLnSpc="1">
            <a:prstTxWarp prst="textNoShape">
              <a:avLst/>
            </a:prstTxWarp>
          </a:bodyPr>
          <a:lstStyle>
            <a:lvl1pPr algn="r">
              <a:defRPr sz="1600">
                <a:cs typeface="Arial" charset="0"/>
              </a:defRPr>
            </a:lvl1pPr>
          </a:lstStyle>
          <a:p>
            <a:pPr>
              <a:defRPr/>
            </a:pPr>
            <a:fld id="{57658676-DE0E-4042-963A-F30567B9B5C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23" r:id="rId1"/>
    <p:sldLayoutId id="2147483722" r:id="rId2"/>
    <p:sldLayoutId id="2147483721" r:id="rId3"/>
    <p:sldLayoutId id="2147483720" r:id="rId4"/>
    <p:sldLayoutId id="2147483719" r:id="rId5"/>
    <p:sldLayoutId id="2147483718" r:id="rId6"/>
    <p:sldLayoutId id="2147483717" r:id="rId7"/>
    <p:sldLayoutId id="2147483716" r:id="rId8"/>
    <p:sldLayoutId id="2147483715" r:id="rId9"/>
    <p:sldLayoutId id="2147483714" r:id="rId10"/>
    <p:sldLayoutId id="2147483713" r:id="rId11"/>
  </p:sldLayoutIdLst>
  <p:txStyles>
    <p:titleStyle>
      <a:lvl1pPr algn="ctr" defTabSz="1042988" rtl="0" eaLnBrk="0" fontAlgn="base" hangingPunct="0">
        <a:spcBef>
          <a:spcPct val="0"/>
        </a:spcBef>
        <a:spcAft>
          <a:spcPct val="0"/>
        </a:spcAft>
        <a:defRPr sz="5000">
          <a:solidFill>
            <a:schemeClr val="tx2"/>
          </a:solidFill>
          <a:latin typeface="+mj-lt"/>
          <a:ea typeface="+mj-ea"/>
          <a:cs typeface="+mj-cs"/>
        </a:defRPr>
      </a:lvl1pPr>
      <a:lvl2pPr algn="ctr" defTabSz="1042988" rtl="0" eaLnBrk="0" fontAlgn="base" hangingPunct="0">
        <a:spcBef>
          <a:spcPct val="0"/>
        </a:spcBef>
        <a:spcAft>
          <a:spcPct val="0"/>
        </a:spcAft>
        <a:defRPr sz="5000">
          <a:solidFill>
            <a:schemeClr val="tx2"/>
          </a:solidFill>
          <a:latin typeface="Arial" charset="0"/>
          <a:cs typeface="Arial" charset="0"/>
        </a:defRPr>
      </a:lvl2pPr>
      <a:lvl3pPr algn="ctr" defTabSz="1042988" rtl="0" eaLnBrk="0" fontAlgn="base" hangingPunct="0">
        <a:spcBef>
          <a:spcPct val="0"/>
        </a:spcBef>
        <a:spcAft>
          <a:spcPct val="0"/>
        </a:spcAft>
        <a:defRPr sz="5000">
          <a:solidFill>
            <a:schemeClr val="tx2"/>
          </a:solidFill>
          <a:latin typeface="Arial" charset="0"/>
          <a:cs typeface="Arial" charset="0"/>
        </a:defRPr>
      </a:lvl3pPr>
      <a:lvl4pPr algn="ctr" defTabSz="1042988" rtl="0" eaLnBrk="0" fontAlgn="base" hangingPunct="0">
        <a:spcBef>
          <a:spcPct val="0"/>
        </a:spcBef>
        <a:spcAft>
          <a:spcPct val="0"/>
        </a:spcAft>
        <a:defRPr sz="5000">
          <a:solidFill>
            <a:schemeClr val="tx2"/>
          </a:solidFill>
          <a:latin typeface="Arial" charset="0"/>
          <a:cs typeface="Arial" charset="0"/>
        </a:defRPr>
      </a:lvl4pPr>
      <a:lvl5pPr algn="ctr" defTabSz="1042988" rtl="0" eaLnBrk="0" fontAlgn="base" hangingPunct="0">
        <a:spcBef>
          <a:spcPct val="0"/>
        </a:spcBef>
        <a:spcAft>
          <a:spcPct val="0"/>
        </a:spcAft>
        <a:defRPr sz="5000">
          <a:solidFill>
            <a:schemeClr val="tx2"/>
          </a:solidFill>
          <a:latin typeface="Arial" charset="0"/>
          <a:cs typeface="Arial" charset="0"/>
        </a:defRPr>
      </a:lvl5pPr>
      <a:lvl6pPr marL="457200" algn="ctr" defTabSz="1042988" rtl="0" fontAlgn="base">
        <a:spcBef>
          <a:spcPct val="0"/>
        </a:spcBef>
        <a:spcAft>
          <a:spcPct val="0"/>
        </a:spcAft>
        <a:defRPr sz="5000">
          <a:solidFill>
            <a:schemeClr val="tx2"/>
          </a:solidFill>
          <a:latin typeface="Arial" charset="0"/>
          <a:cs typeface="Arial" charset="0"/>
        </a:defRPr>
      </a:lvl6pPr>
      <a:lvl7pPr marL="914400" algn="ctr" defTabSz="1042988" rtl="0" fontAlgn="base">
        <a:spcBef>
          <a:spcPct val="0"/>
        </a:spcBef>
        <a:spcAft>
          <a:spcPct val="0"/>
        </a:spcAft>
        <a:defRPr sz="5000">
          <a:solidFill>
            <a:schemeClr val="tx2"/>
          </a:solidFill>
          <a:latin typeface="Arial" charset="0"/>
          <a:cs typeface="Arial" charset="0"/>
        </a:defRPr>
      </a:lvl7pPr>
      <a:lvl8pPr marL="1371600" algn="ctr" defTabSz="1042988" rtl="0" fontAlgn="base">
        <a:spcBef>
          <a:spcPct val="0"/>
        </a:spcBef>
        <a:spcAft>
          <a:spcPct val="0"/>
        </a:spcAft>
        <a:defRPr sz="5000">
          <a:solidFill>
            <a:schemeClr val="tx2"/>
          </a:solidFill>
          <a:latin typeface="Arial" charset="0"/>
          <a:cs typeface="Arial" charset="0"/>
        </a:defRPr>
      </a:lvl8pPr>
      <a:lvl9pPr marL="1828800" algn="ctr" defTabSz="1042988" rtl="0" fontAlgn="base">
        <a:spcBef>
          <a:spcPct val="0"/>
        </a:spcBef>
        <a:spcAft>
          <a:spcPct val="0"/>
        </a:spcAft>
        <a:defRPr sz="5000">
          <a:solidFill>
            <a:schemeClr val="tx2"/>
          </a:solidFill>
          <a:latin typeface="Arial" charset="0"/>
          <a:cs typeface="Arial" charset="0"/>
        </a:defRPr>
      </a:lvl9pPr>
    </p:titleStyle>
    <p:bodyStyle>
      <a:lvl1pPr marL="390525" indent="-390525" algn="l" defTabSz="1042988" rtl="0" eaLnBrk="0" fontAlgn="base" hangingPunct="0">
        <a:spcBef>
          <a:spcPct val="20000"/>
        </a:spcBef>
        <a:spcAft>
          <a:spcPct val="0"/>
        </a:spcAft>
        <a:buChar char="•"/>
        <a:defRPr sz="3700">
          <a:solidFill>
            <a:schemeClr val="tx1"/>
          </a:solidFill>
          <a:latin typeface="+mn-lt"/>
          <a:ea typeface="+mn-ea"/>
          <a:cs typeface="+mn-cs"/>
        </a:defRPr>
      </a:lvl1pPr>
      <a:lvl2pPr marL="847725" indent="-325438" algn="l" defTabSz="1042988" rtl="0" eaLnBrk="0" fontAlgn="base" hangingPunct="0">
        <a:spcBef>
          <a:spcPct val="20000"/>
        </a:spcBef>
        <a:spcAft>
          <a:spcPct val="0"/>
        </a:spcAft>
        <a:buChar char="–"/>
        <a:defRPr sz="3200">
          <a:solidFill>
            <a:schemeClr val="tx1"/>
          </a:solidFill>
          <a:latin typeface="+mn-lt"/>
          <a:cs typeface="+mn-cs"/>
        </a:defRPr>
      </a:lvl2pPr>
      <a:lvl3pPr marL="1303338" indent="-260350" algn="l" defTabSz="1042988" rtl="0" eaLnBrk="0" fontAlgn="base" hangingPunct="0">
        <a:spcBef>
          <a:spcPct val="20000"/>
        </a:spcBef>
        <a:spcAft>
          <a:spcPct val="0"/>
        </a:spcAft>
        <a:buChar char="•"/>
        <a:defRPr sz="2700">
          <a:solidFill>
            <a:schemeClr val="tx1"/>
          </a:solidFill>
          <a:latin typeface="+mn-lt"/>
          <a:cs typeface="+mn-cs"/>
        </a:defRPr>
      </a:lvl3pPr>
      <a:lvl4pPr marL="1825625" indent="-260350" algn="l" defTabSz="1042988" rtl="0" eaLnBrk="0" fontAlgn="base" hangingPunct="0">
        <a:spcBef>
          <a:spcPct val="20000"/>
        </a:spcBef>
        <a:spcAft>
          <a:spcPct val="0"/>
        </a:spcAft>
        <a:buChar char="–"/>
        <a:defRPr sz="2300">
          <a:solidFill>
            <a:schemeClr val="tx1"/>
          </a:solidFill>
          <a:latin typeface="+mn-lt"/>
          <a:cs typeface="+mn-cs"/>
        </a:defRPr>
      </a:lvl4pPr>
      <a:lvl5pPr marL="2344738" indent="-258763" algn="l" defTabSz="1042988" rtl="0" eaLnBrk="0" fontAlgn="base" hangingPunct="0">
        <a:spcBef>
          <a:spcPct val="20000"/>
        </a:spcBef>
        <a:spcAft>
          <a:spcPct val="0"/>
        </a:spcAft>
        <a:buChar char="»"/>
        <a:defRPr sz="2300">
          <a:solidFill>
            <a:schemeClr val="tx1"/>
          </a:solidFill>
          <a:latin typeface="+mn-lt"/>
          <a:cs typeface="+mn-cs"/>
        </a:defRPr>
      </a:lvl5pPr>
      <a:lvl6pPr marL="2801938" indent="-258763" algn="l" defTabSz="1042988" rtl="0" fontAlgn="base">
        <a:spcBef>
          <a:spcPct val="20000"/>
        </a:spcBef>
        <a:spcAft>
          <a:spcPct val="0"/>
        </a:spcAft>
        <a:buChar char="»"/>
        <a:defRPr sz="2300">
          <a:solidFill>
            <a:schemeClr val="tx1"/>
          </a:solidFill>
          <a:latin typeface="+mn-lt"/>
          <a:cs typeface="+mn-cs"/>
        </a:defRPr>
      </a:lvl6pPr>
      <a:lvl7pPr marL="3259138" indent="-258763" algn="l" defTabSz="1042988" rtl="0" fontAlgn="base">
        <a:spcBef>
          <a:spcPct val="20000"/>
        </a:spcBef>
        <a:spcAft>
          <a:spcPct val="0"/>
        </a:spcAft>
        <a:buChar char="»"/>
        <a:defRPr sz="2300">
          <a:solidFill>
            <a:schemeClr val="tx1"/>
          </a:solidFill>
          <a:latin typeface="+mn-lt"/>
          <a:cs typeface="+mn-cs"/>
        </a:defRPr>
      </a:lvl7pPr>
      <a:lvl8pPr marL="3716338" indent="-258763" algn="l" defTabSz="1042988" rtl="0" fontAlgn="base">
        <a:spcBef>
          <a:spcPct val="20000"/>
        </a:spcBef>
        <a:spcAft>
          <a:spcPct val="0"/>
        </a:spcAft>
        <a:buChar char="»"/>
        <a:defRPr sz="2300">
          <a:solidFill>
            <a:schemeClr val="tx1"/>
          </a:solidFill>
          <a:latin typeface="+mn-lt"/>
          <a:cs typeface="+mn-cs"/>
        </a:defRPr>
      </a:lvl8pPr>
      <a:lvl9pPr marL="4173538" indent="-258763" algn="l" defTabSz="1042988" rtl="0" fontAlgn="base">
        <a:spcBef>
          <a:spcPct val="20000"/>
        </a:spcBef>
        <a:spcAft>
          <a:spcPct val="0"/>
        </a:spcAft>
        <a:buChar char="»"/>
        <a:defRPr sz="23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www.liceotorricelli.it/biblioteca/Bertoni-biblioteca.pdf" TargetMode="External"/><Relationship Id="rId2" Type="http://schemas.openxmlformats.org/officeDocument/2006/relationships/hyperlink" Target="http://www.liceotorricelli.it/biblioteca/2018%20La%20biblioteca%20ritrovata.docx" TargetMode="External"/><Relationship Id="rId1" Type="http://schemas.openxmlformats.org/officeDocument/2006/relationships/slideLayout" Target="../slideLayouts/slideLayout15.xml"/><Relationship Id="rId6" Type="http://schemas.openxmlformats.org/officeDocument/2006/relationships/hyperlink" Target="https://www.youtube.com/watch?v=pzB8REaLJ80&amp;t=10s" TargetMode="External"/><Relationship Id="rId5" Type="http://schemas.openxmlformats.org/officeDocument/2006/relationships/hyperlink" Target="https://www.manfrediana.it/" TargetMode="External"/><Relationship Id="rId4" Type="http://schemas.openxmlformats.org/officeDocument/2006/relationships/hyperlink" Target="http://www.liceotorricelli-ballardini.gov.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3"/>
          <a:srcRect/>
          <a:stretch>
            <a:fillRect/>
          </a:stretch>
        </p:blipFill>
        <p:spPr bwMode="auto">
          <a:xfrm>
            <a:off x="3402013" y="252413"/>
            <a:ext cx="3957637" cy="923925"/>
          </a:xfrm>
          <a:prstGeom prst="rect">
            <a:avLst/>
          </a:prstGeom>
          <a:noFill/>
          <a:ln w="9360">
            <a:noFill/>
            <a:miter lim="800000"/>
            <a:headEnd/>
            <a:tailEnd/>
          </a:ln>
        </p:spPr>
      </p:pic>
      <p:pic>
        <p:nvPicPr>
          <p:cNvPr id="38915" name="Picture 25"/>
          <p:cNvPicPr>
            <a:picLocks noChangeAspect="1" noChangeArrowheads="1"/>
          </p:cNvPicPr>
          <p:nvPr/>
        </p:nvPicPr>
        <p:blipFill>
          <a:blip r:embed="rId4"/>
          <a:srcRect/>
          <a:stretch>
            <a:fillRect/>
          </a:stretch>
        </p:blipFill>
        <p:spPr bwMode="auto">
          <a:xfrm>
            <a:off x="4554538" y="6229350"/>
            <a:ext cx="1979612" cy="1127125"/>
          </a:xfrm>
          <a:prstGeom prst="rect">
            <a:avLst/>
          </a:prstGeom>
          <a:noFill/>
          <a:ln w="9360">
            <a:noFill/>
            <a:miter lim="800000"/>
            <a:headEnd/>
            <a:tailEnd/>
          </a:ln>
        </p:spPr>
      </p:pic>
      <p:pic>
        <p:nvPicPr>
          <p:cNvPr id="38916" name="Picture 35"/>
          <p:cNvPicPr>
            <a:picLocks noChangeAspect="1" noChangeArrowheads="1"/>
          </p:cNvPicPr>
          <p:nvPr/>
        </p:nvPicPr>
        <p:blipFill>
          <a:blip r:embed="rId5"/>
          <a:srcRect/>
          <a:stretch>
            <a:fillRect/>
          </a:stretch>
        </p:blipFill>
        <p:spPr bwMode="auto">
          <a:xfrm>
            <a:off x="306388" y="6084888"/>
            <a:ext cx="2574925" cy="1277937"/>
          </a:xfrm>
          <a:prstGeom prst="rect">
            <a:avLst/>
          </a:prstGeom>
          <a:noFill/>
          <a:ln w="9360">
            <a:noFill/>
            <a:miter lim="800000"/>
            <a:headEnd/>
            <a:tailEnd/>
          </a:ln>
        </p:spPr>
      </p:pic>
      <p:pic>
        <p:nvPicPr>
          <p:cNvPr id="38917" name="Picture 36"/>
          <p:cNvPicPr>
            <a:picLocks noChangeAspect="1" noChangeArrowheads="1"/>
          </p:cNvPicPr>
          <p:nvPr/>
        </p:nvPicPr>
        <p:blipFill>
          <a:blip r:embed="rId6"/>
          <a:srcRect/>
          <a:stretch>
            <a:fillRect/>
          </a:stretch>
        </p:blipFill>
        <p:spPr bwMode="auto">
          <a:xfrm>
            <a:off x="8370888" y="6084888"/>
            <a:ext cx="2165350" cy="1317625"/>
          </a:xfrm>
          <a:prstGeom prst="rect">
            <a:avLst/>
          </a:prstGeom>
          <a:noFill/>
          <a:ln w="9360">
            <a:noFill/>
            <a:miter lim="800000"/>
            <a:headEnd/>
            <a:tailEnd/>
          </a:ln>
        </p:spPr>
      </p:pic>
      <p:sp>
        <p:nvSpPr>
          <p:cNvPr id="95" name="Line 1"/>
          <p:cNvSpPr/>
          <p:nvPr/>
        </p:nvSpPr>
        <p:spPr>
          <a:xfrm>
            <a:off x="666750" y="2124075"/>
            <a:ext cx="9648825"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96" name="Line 2"/>
          <p:cNvSpPr/>
          <p:nvPr/>
        </p:nvSpPr>
        <p:spPr>
          <a:xfrm>
            <a:off x="0" y="4716463"/>
            <a:ext cx="10693400" cy="1587"/>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97" name="CustomShape 3"/>
          <p:cNvSpPr/>
          <p:nvPr/>
        </p:nvSpPr>
        <p:spPr>
          <a:xfrm>
            <a:off x="0" y="2124075"/>
            <a:ext cx="10693400" cy="2592388"/>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6600" b="1" spc="-1">
                <a:solidFill>
                  <a:srgbClr val="000000"/>
                </a:solidFill>
                <a:latin typeface="Bookman Old Style"/>
              </a:rPr>
              <a:t>La biblioteca </a:t>
            </a:r>
            <a:r>
              <a:rPr/>
              <a:t/>
            </a:r>
            <a:br>
              <a:rPr/>
            </a:br>
            <a:r>
              <a:rPr lang="it-IT" sz="6600" b="1" spc="-1">
                <a:solidFill>
                  <a:srgbClr val="000000"/>
                </a:solidFill>
                <a:latin typeface="Bookman Old Style"/>
              </a:rPr>
              <a:t>ritrovata</a:t>
            </a:r>
            <a:endParaRPr lang="it-IT" sz="6600" spc="-1"/>
          </a:p>
        </p:txBody>
      </p:sp>
      <p:sp>
        <p:nvSpPr>
          <p:cNvPr id="98" name="Line 4"/>
          <p:cNvSpPr/>
          <p:nvPr/>
        </p:nvSpPr>
        <p:spPr>
          <a:xfrm>
            <a:off x="0" y="2124075"/>
            <a:ext cx="10693400" cy="1588"/>
          </a:xfrm>
          <a:prstGeom prst="line">
            <a:avLst/>
          </a:prstGeom>
          <a:ln w="28440">
            <a:solidFill>
              <a:srgbClr val="FF66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48"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1797 - 1818: storie di libri </a:t>
            </a:r>
            <a:r>
              <a:rPr/>
              <a:t/>
            </a:r>
            <a:br>
              <a:rPr/>
            </a:br>
            <a:r>
              <a:rPr lang="it-IT" sz="4400" spc="-1">
                <a:solidFill>
                  <a:srgbClr val="000000"/>
                </a:solidFill>
              </a:rPr>
              <a:t>fra due secoli (I)</a:t>
            </a:r>
            <a:endParaRPr lang="it-IT" sz="4400" spc="-1"/>
          </a:p>
        </p:txBody>
      </p:sp>
      <p:sp>
        <p:nvSpPr>
          <p:cNvPr id="149"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50" name="CustomShape 4"/>
          <p:cNvSpPr/>
          <p:nvPr/>
        </p:nvSpPr>
        <p:spPr>
          <a:xfrm>
            <a:off x="450850" y="1749425"/>
            <a:ext cx="5903913" cy="419576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100"/>
              </a:spcBef>
              <a:spcAft>
                <a:spcPts val="0"/>
              </a:spcAft>
              <a:buClr>
                <a:srgbClr val="000000"/>
              </a:buClr>
              <a:buFont typeface="Symbol" charset="2"/>
              <a:buChar char=""/>
              <a:defRPr/>
            </a:pPr>
            <a:r>
              <a:rPr lang="it-IT" sz="2200" spc="-1">
                <a:solidFill>
                  <a:srgbClr val="000000"/>
                </a:solidFill>
              </a:rPr>
              <a:t>1797: soppressione delle corporazioni religiose</a:t>
            </a:r>
            <a:endParaRPr lang="it-IT" sz="2200" spc="-1"/>
          </a:p>
          <a:p>
            <a:pPr marL="216000" indent="-216000" fontAlgn="auto">
              <a:spcBef>
                <a:spcPts val="1100"/>
              </a:spcBef>
              <a:spcAft>
                <a:spcPts val="0"/>
              </a:spcAft>
              <a:buClr>
                <a:srgbClr val="000000"/>
              </a:buClr>
              <a:buFont typeface="Symbol" charset="2"/>
              <a:buChar char=""/>
              <a:defRPr/>
            </a:pPr>
            <a:r>
              <a:rPr lang="it-IT" sz="2200" spc="-1">
                <a:solidFill>
                  <a:srgbClr val="000000"/>
                </a:solidFill>
              </a:rPr>
              <a:t>1798, gennaio: circa 15000 volumi appartenuti a varie biblioteche di ordini religiosi (non a quella del seminario, che non è stato ancora soppresso) vengono ammassati e firmati dall’incaricato del comune, avvocato Giambattista Scardavi. </a:t>
            </a:r>
            <a:endParaRPr lang="it-IT" sz="2200" spc="-1"/>
          </a:p>
          <a:p>
            <a:pPr marL="216000" indent="-216000" fontAlgn="auto">
              <a:spcBef>
                <a:spcPts val="1100"/>
              </a:spcBef>
              <a:spcAft>
                <a:spcPts val="0"/>
              </a:spcAft>
              <a:buClr>
                <a:srgbClr val="000000"/>
              </a:buClr>
              <a:buFont typeface="Symbol" charset="2"/>
              <a:buChar char=""/>
              <a:defRPr/>
            </a:pPr>
            <a:r>
              <a:rPr lang="it-IT" sz="2200" spc="-1">
                <a:solidFill>
                  <a:srgbClr val="000000"/>
                </a:solidFill>
              </a:rPr>
              <a:t>1798, luglio: chiusura del seminario diocesano</a:t>
            </a:r>
            <a:endParaRPr lang="it-IT" sz="2200" spc="-1"/>
          </a:p>
          <a:p>
            <a:pPr marL="216000" indent="-216000" fontAlgn="auto">
              <a:spcBef>
                <a:spcPts val="1100"/>
              </a:spcBef>
              <a:spcAft>
                <a:spcPts val="0"/>
              </a:spcAft>
              <a:buClr>
                <a:srgbClr val="000000"/>
              </a:buClr>
              <a:buFont typeface="Symbol" charset="2"/>
              <a:buChar char=""/>
              <a:defRPr/>
            </a:pPr>
            <a:r>
              <a:rPr lang="it-IT" sz="2200" spc="-1">
                <a:solidFill>
                  <a:srgbClr val="000000"/>
                </a:solidFill>
              </a:rPr>
              <a:t>1803: Apre il Liceo Dipartimentale</a:t>
            </a:r>
            <a:endParaRPr lang="it-IT" sz="2200" spc="-1"/>
          </a:p>
        </p:txBody>
      </p:sp>
      <p:sp>
        <p:nvSpPr>
          <p:cNvPr id="151" name="CustomShape 5"/>
          <p:cNvSpPr/>
          <p:nvPr/>
        </p:nvSpPr>
        <p:spPr>
          <a:xfrm>
            <a:off x="6642100" y="5076825"/>
            <a:ext cx="3744913" cy="10636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L’avv. Giambattista Scardavi (Faenza, 1754-1829) e uno degli autografi da lui apposti “ad usum patriae” sui volumi delle corporazioni soppresse</a:t>
            </a:r>
            <a:endParaRPr lang="it-IT" sz="1600" spc="-1"/>
          </a:p>
        </p:txBody>
      </p:sp>
      <p:pic>
        <p:nvPicPr>
          <p:cNvPr id="48134" name="Picture 11"/>
          <p:cNvPicPr>
            <a:picLocks noChangeAspect="1" noChangeArrowheads="1"/>
          </p:cNvPicPr>
          <p:nvPr/>
        </p:nvPicPr>
        <p:blipFill>
          <a:blip r:embed="rId2"/>
          <a:srcRect/>
          <a:stretch>
            <a:fillRect/>
          </a:stretch>
        </p:blipFill>
        <p:spPr bwMode="auto">
          <a:xfrm>
            <a:off x="6570663" y="4140200"/>
            <a:ext cx="3795712" cy="771525"/>
          </a:xfrm>
          <a:prstGeom prst="rect">
            <a:avLst/>
          </a:prstGeom>
          <a:noFill/>
          <a:ln w="9360">
            <a:noFill/>
            <a:miter lim="800000"/>
            <a:headEnd/>
            <a:tailEnd/>
          </a:ln>
        </p:spPr>
      </p:pic>
      <p:pic>
        <p:nvPicPr>
          <p:cNvPr id="48135" name="Picture 12"/>
          <p:cNvPicPr>
            <a:picLocks noChangeAspect="1" noChangeArrowheads="1"/>
          </p:cNvPicPr>
          <p:nvPr/>
        </p:nvPicPr>
        <p:blipFill>
          <a:blip r:embed="rId3"/>
          <a:srcRect/>
          <a:stretch>
            <a:fillRect/>
          </a:stretch>
        </p:blipFill>
        <p:spPr bwMode="auto">
          <a:xfrm>
            <a:off x="7651750" y="1908175"/>
            <a:ext cx="1692275" cy="2173288"/>
          </a:xfrm>
          <a:prstGeom prst="rect">
            <a:avLst/>
          </a:prstGeom>
          <a:noFill/>
          <a:ln w="9360">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55"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1797 - 1818: storie di libri </a:t>
            </a:r>
            <a:r>
              <a:rPr/>
              <a:t/>
            </a:r>
            <a:br>
              <a:rPr/>
            </a:br>
            <a:r>
              <a:rPr lang="it-IT" sz="4400" spc="-1">
                <a:solidFill>
                  <a:srgbClr val="000000"/>
                </a:solidFill>
              </a:rPr>
              <a:t>fra due secoli (II)</a:t>
            </a:r>
            <a:endParaRPr lang="it-IT" sz="4400" spc="-1"/>
          </a:p>
        </p:txBody>
      </p:sp>
      <p:sp>
        <p:nvSpPr>
          <p:cNvPr id="156"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57" name="CustomShape 4"/>
          <p:cNvSpPr/>
          <p:nvPr/>
        </p:nvSpPr>
        <p:spPr>
          <a:xfrm>
            <a:off x="522288" y="1620838"/>
            <a:ext cx="5040312" cy="47402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001"/>
              </a:spcBef>
              <a:spcAft>
                <a:spcPts val="0"/>
              </a:spcAft>
              <a:buClr>
                <a:srgbClr val="000000"/>
              </a:buClr>
              <a:buFont typeface="Symbol" charset="2"/>
              <a:buChar char=""/>
              <a:defRPr/>
            </a:pPr>
            <a:r>
              <a:rPr lang="it-IT" sz="2000" spc="-1">
                <a:solidFill>
                  <a:srgbClr val="000000"/>
                </a:solidFill>
              </a:rPr>
              <a:t>1805: riapre il seminario diocesano e recupera “la biblioteca di antica pertinenza” (Lanzoni)</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1815: secondo Bernardo Montanari, bibliotecario comunale, i volumi acquisiti nel 1798 ammontano a un numero fra i quindicimila e i ventimila e sono tuttora “ammonticchiati”, “in pieno disordine ed in una totale confusione”</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1815: Chiude il liceo dipartimentale. L’inventario comprende meno di 200 volumi</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1818: apre al pubblico la biblioteca comunale</a:t>
            </a:r>
            <a:endParaRPr lang="it-IT" sz="2000" spc="-1"/>
          </a:p>
        </p:txBody>
      </p:sp>
      <p:pic>
        <p:nvPicPr>
          <p:cNvPr id="49157" name="Picture 11"/>
          <p:cNvPicPr>
            <a:picLocks noChangeAspect="1" noChangeArrowheads="1"/>
          </p:cNvPicPr>
          <p:nvPr/>
        </p:nvPicPr>
        <p:blipFill>
          <a:blip r:embed="rId2"/>
          <a:srcRect/>
          <a:stretch>
            <a:fillRect/>
          </a:stretch>
        </p:blipFill>
        <p:spPr bwMode="auto">
          <a:xfrm>
            <a:off x="5707063" y="1981200"/>
            <a:ext cx="4838700" cy="3863975"/>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60"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La seconda biblioteca</a:t>
            </a:r>
            <a:endParaRPr lang="it-IT" sz="5000" spc="-1"/>
          </a:p>
        </p:txBody>
      </p:sp>
      <p:sp>
        <p:nvSpPr>
          <p:cNvPr id="161" name="CustomShape 3"/>
          <p:cNvSpPr/>
          <p:nvPr/>
        </p:nvSpPr>
        <p:spPr>
          <a:xfrm>
            <a:off x="522288" y="1981200"/>
            <a:ext cx="6337300" cy="405288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199"/>
              </a:spcBef>
              <a:spcAft>
                <a:spcPts val="0"/>
              </a:spcAft>
              <a:buClr>
                <a:srgbClr val="000000"/>
              </a:buClr>
              <a:buFont typeface="Symbol" charset="2"/>
              <a:buChar char=""/>
              <a:defRPr/>
            </a:pPr>
            <a:r>
              <a:rPr lang="it-IT" sz="2400" spc="-1">
                <a:solidFill>
                  <a:srgbClr val="000000"/>
                </a:solidFill>
              </a:rPr>
              <a:t>Terminati i lavori di ristrutturazione, il collegio riapre solennemente il 18 ottobre 1840</a:t>
            </a:r>
            <a:endParaRPr lang="it-IT" sz="2400" spc="-1"/>
          </a:p>
          <a:p>
            <a:pPr marL="216000" indent="-216000" fontAlgn="auto">
              <a:spcBef>
                <a:spcPts val="1199"/>
              </a:spcBef>
              <a:spcAft>
                <a:spcPts val="0"/>
              </a:spcAft>
              <a:buClr>
                <a:srgbClr val="000000"/>
              </a:buClr>
              <a:buFont typeface="Symbol" charset="2"/>
              <a:buChar char=""/>
              <a:defRPr/>
            </a:pPr>
            <a:r>
              <a:rPr lang="it-IT" sz="2400" spc="-1">
                <a:solidFill>
                  <a:srgbClr val="000000"/>
                </a:solidFill>
              </a:rPr>
              <a:t>Viene ricostruita la biblioteca. Risale a questo periodo il timbro COLL. SOC. IESU. FAVENT. Il più recente dei libri con il timbro è del 1843, ci sono note di possesso manoscritte negli anni successivi</a:t>
            </a:r>
            <a:endParaRPr lang="it-IT" sz="2400" spc="-1"/>
          </a:p>
          <a:p>
            <a:pPr marL="216000" indent="-216000" fontAlgn="auto">
              <a:spcBef>
                <a:spcPts val="1199"/>
              </a:spcBef>
              <a:spcAft>
                <a:spcPts val="0"/>
              </a:spcAft>
              <a:buClr>
                <a:srgbClr val="000000"/>
              </a:buClr>
              <a:buFont typeface="Symbol" charset="2"/>
              <a:buChar char=""/>
              <a:defRPr/>
            </a:pPr>
            <a:r>
              <a:rPr lang="it-IT" sz="2400" spc="-1">
                <a:solidFill>
                  <a:srgbClr val="000000"/>
                </a:solidFill>
              </a:rPr>
              <a:t>La prima testimonianza dell’esistenza di una biblioteca risale al 1841</a:t>
            </a:r>
            <a:endParaRPr lang="it-IT" sz="2400" spc="-1"/>
          </a:p>
        </p:txBody>
      </p:sp>
      <p:pic>
        <p:nvPicPr>
          <p:cNvPr id="50180" name="Picture 6"/>
          <p:cNvPicPr>
            <a:picLocks noChangeAspect="1" noChangeArrowheads="1"/>
          </p:cNvPicPr>
          <p:nvPr/>
        </p:nvPicPr>
        <p:blipFill>
          <a:blip r:embed="rId2"/>
          <a:srcRect/>
          <a:stretch>
            <a:fillRect/>
          </a:stretch>
        </p:blipFill>
        <p:spPr bwMode="auto">
          <a:xfrm>
            <a:off x="7578725" y="1981200"/>
            <a:ext cx="2224088" cy="2936875"/>
          </a:xfrm>
          <a:prstGeom prst="rect">
            <a:avLst/>
          </a:prstGeom>
          <a:noFill/>
          <a:ln w="9360">
            <a:noFill/>
            <a:miter lim="800000"/>
            <a:headEnd/>
            <a:tailEnd/>
          </a:ln>
        </p:spPr>
      </p:pic>
      <p:sp>
        <p:nvSpPr>
          <p:cNvPr id="163" name="CustomShape 4"/>
          <p:cNvSpPr/>
          <p:nvPr/>
        </p:nvSpPr>
        <p:spPr>
          <a:xfrm>
            <a:off x="7218363" y="5076825"/>
            <a:ext cx="3024187" cy="11557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spc="-1">
                <a:solidFill>
                  <a:srgbClr val="000000"/>
                </a:solidFill>
              </a:rPr>
              <a:t>“Per la risorta compagnia di Gesù in Faenza”. Sonetto pubblicato su </a:t>
            </a:r>
            <a:r>
              <a:rPr lang="it-IT" sz="1400" i="1" spc="-1">
                <a:solidFill>
                  <a:srgbClr val="000000"/>
                </a:solidFill>
              </a:rPr>
              <a:t>L’imparziale</a:t>
            </a:r>
            <a:r>
              <a:rPr lang="it-IT" sz="1400" spc="-1">
                <a:solidFill>
                  <a:srgbClr val="000000"/>
                </a:solidFill>
              </a:rPr>
              <a:t>, foglio periodico di lettere arti e varietà. Faenza, 20 ottobre 1840 </a:t>
            </a:r>
            <a:endParaRPr lang="it-IT" sz="1400" spc="-1"/>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ine 1"/>
          <p:cNvSpPr/>
          <p:nvPr/>
        </p:nvSpPr>
        <p:spPr>
          <a:xfrm>
            <a:off x="53975"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65"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lnSpc>
                <a:spcPct val="85000"/>
              </a:lnSpc>
              <a:spcBef>
                <a:spcPts val="0"/>
              </a:spcBef>
              <a:spcAft>
                <a:spcPts val="0"/>
              </a:spcAft>
              <a:defRPr/>
            </a:pPr>
            <a:r>
              <a:rPr lang="it-IT" sz="4800" spc="-1">
                <a:solidFill>
                  <a:srgbClr val="000000"/>
                </a:solidFill>
              </a:rPr>
              <a:t>Come si costituì </a:t>
            </a:r>
            <a:r>
              <a:rPr/>
              <a:t/>
            </a:r>
            <a:br>
              <a:rPr/>
            </a:br>
            <a:r>
              <a:rPr lang="it-IT" sz="4800" spc="-1">
                <a:solidFill>
                  <a:srgbClr val="000000"/>
                </a:solidFill>
              </a:rPr>
              <a:t>la seconda biblioteca?</a:t>
            </a:r>
            <a:endParaRPr lang="it-IT" sz="4800" spc="-1"/>
          </a:p>
        </p:txBody>
      </p:sp>
      <p:sp>
        <p:nvSpPr>
          <p:cNvPr id="166" name="CustomShape 3"/>
          <p:cNvSpPr/>
          <p:nvPr/>
        </p:nvSpPr>
        <p:spPr>
          <a:xfrm>
            <a:off x="377825" y="1657350"/>
            <a:ext cx="7056438" cy="462438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950"/>
              </a:spcBef>
              <a:spcAft>
                <a:spcPts val="0"/>
              </a:spcAft>
              <a:buClr>
                <a:srgbClr val="000000"/>
              </a:buClr>
              <a:buFont typeface="Symbol" charset="2"/>
              <a:buChar char=""/>
              <a:defRPr/>
            </a:pPr>
            <a:r>
              <a:rPr lang="it-IT" sz="1900" spc="-1">
                <a:solidFill>
                  <a:srgbClr val="000000"/>
                </a:solidFill>
              </a:rPr>
              <a:t>Certamente i gesuiti acquisirono il piccolo fondo di don Luigi Verna (circa 200 libri secondo l’inventario del 1815)</a:t>
            </a:r>
            <a:endParaRPr lang="it-IT" sz="1900" spc="-1"/>
          </a:p>
          <a:p>
            <a:pPr marL="216000" indent="-216000" fontAlgn="auto">
              <a:spcBef>
                <a:spcPts val="950"/>
              </a:spcBef>
              <a:spcAft>
                <a:spcPts val="0"/>
              </a:spcAft>
              <a:buClr>
                <a:srgbClr val="000000"/>
              </a:buClr>
              <a:buFont typeface="Symbol" charset="2"/>
              <a:buChar char=""/>
              <a:defRPr/>
            </a:pPr>
            <a:r>
              <a:rPr lang="it-IT" sz="1900" spc="-1">
                <a:solidFill>
                  <a:srgbClr val="000000"/>
                </a:solidFill>
              </a:rPr>
              <a:t>Si può presumere che diversi libri provenissero dall’altro testatore, Cesare Naldi, che era uomo ricco e colto, in stretto rapporto con Vincenzo Monti e autore egli stesso di tragedie. Ma non esistono note di possesso Naldi.</a:t>
            </a:r>
            <a:endParaRPr lang="it-IT" sz="1900" spc="-1"/>
          </a:p>
          <a:p>
            <a:pPr marL="216000" indent="-216000" fontAlgn="auto">
              <a:spcBef>
                <a:spcPts val="950"/>
              </a:spcBef>
              <a:spcAft>
                <a:spcPts val="0"/>
              </a:spcAft>
              <a:buClr>
                <a:srgbClr val="000000"/>
              </a:buClr>
              <a:buFont typeface="Symbol" charset="2"/>
              <a:buChar char=""/>
              <a:defRPr/>
            </a:pPr>
            <a:r>
              <a:rPr lang="it-IT" sz="1900" spc="-1">
                <a:solidFill>
                  <a:srgbClr val="000000"/>
                </a:solidFill>
              </a:rPr>
              <a:t>Finisce qui, non sappiamo attraverso quali passaggi,  la collezione del bibliotecario Andrea Zannoni (1754-1811): 126 libri su 147 finora censiti </a:t>
            </a:r>
            <a:endParaRPr lang="it-IT" sz="1900" spc="-1"/>
          </a:p>
          <a:p>
            <a:pPr marL="216000" indent="-216000" fontAlgn="auto">
              <a:spcBef>
                <a:spcPts val="950"/>
              </a:spcBef>
              <a:spcAft>
                <a:spcPts val="0"/>
              </a:spcAft>
              <a:buClr>
                <a:srgbClr val="000000"/>
              </a:buClr>
              <a:buFont typeface="Symbol" charset="2"/>
              <a:buChar char=""/>
              <a:defRPr/>
            </a:pPr>
            <a:r>
              <a:rPr lang="it-IT" sz="1900" spc="-1">
                <a:solidFill>
                  <a:srgbClr val="000000"/>
                </a:solidFill>
              </a:rPr>
              <a:t>Alcuni libri recano la firma dell’avvocato Scardavi, quindi provengono dalle soppressioni del 1798</a:t>
            </a:r>
            <a:endParaRPr lang="it-IT" sz="1900" spc="-1"/>
          </a:p>
          <a:p>
            <a:pPr marL="216000" indent="-216000" fontAlgn="auto">
              <a:spcBef>
                <a:spcPts val="950"/>
              </a:spcBef>
              <a:spcAft>
                <a:spcPts val="0"/>
              </a:spcAft>
              <a:buClr>
                <a:srgbClr val="000000"/>
              </a:buClr>
              <a:buFont typeface="Symbol" charset="2"/>
              <a:buChar char=""/>
              <a:defRPr/>
            </a:pPr>
            <a:r>
              <a:rPr lang="it-IT" sz="1900" spc="-1">
                <a:solidFill>
                  <a:srgbClr val="000000"/>
                </a:solidFill>
              </a:rPr>
              <a:t>Su altre possibili provenienze si dovrà ancora indagare; non risulta comunque alcuna continuità con la prima biblioteca né con la piccola biblioteca del liceo dipartimentale napoleonico</a:t>
            </a:r>
            <a:endParaRPr lang="it-IT" sz="1900" spc="-1"/>
          </a:p>
        </p:txBody>
      </p:sp>
      <p:pic>
        <p:nvPicPr>
          <p:cNvPr id="51204" name="Picture 10"/>
          <p:cNvPicPr>
            <a:picLocks noChangeAspect="1" noChangeArrowheads="1"/>
          </p:cNvPicPr>
          <p:nvPr/>
        </p:nvPicPr>
        <p:blipFill>
          <a:blip r:embed="rId2"/>
          <a:srcRect/>
          <a:stretch>
            <a:fillRect/>
          </a:stretch>
        </p:blipFill>
        <p:spPr bwMode="auto">
          <a:xfrm>
            <a:off x="8120063" y="1620838"/>
            <a:ext cx="1979612" cy="2951162"/>
          </a:xfrm>
          <a:prstGeom prst="rect">
            <a:avLst/>
          </a:prstGeom>
          <a:noFill/>
          <a:ln w="9360">
            <a:noFill/>
            <a:miter lim="800000"/>
            <a:headEnd/>
            <a:tailEnd/>
          </a:ln>
        </p:spPr>
      </p:pic>
      <p:pic>
        <p:nvPicPr>
          <p:cNvPr id="51205" name="Picture 11"/>
          <p:cNvPicPr>
            <a:picLocks noChangeAspect="1" noChangeArrowheads="1"/>
          </p:cNvPicPr>
          <p:nvPr/>
        </p:nvPicPr>
        <p:blipFill>
          <a:blip r:embed="rId3"/>
          <a:srcRect/>
          <a:stretch>
            <a:fillRect/>
          </a:stretch>
        </p:blipFill>
        <p:spPr bwMode="auto">
          <a:xfrm>
            <a:off x="7723188" y="4645025"/>
            <a:ext cx="2663825" cy="847725"/>
          </a:xfrm>
          <a:prstGeom prst="rect">
            <a:avLst/>
          </a:prstGeom>
          <a:noFill/>
          <a:ln w="9360">
            <a:noFill/>
            <a:miter lim="800000"/>
            <a:headEnd/>
            <a:tailEnd/>
          </a:ln>
        </p:spPr>
      </p:pic>
      <p:sp>
        <p:nvSpPr>
          <p:cNvPr id="169" name="CustomShape 4"/>
          <p:cNvSpPr/>
          <p:nvPr/>
        </p:nvSpPr>
        <p:spPr>
          <a:xfrm>
            <a:off x="7651750" y="5508625"/>
            <a:ext cx="2808288" cy="7302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spc="-1">
                <a:solidFill>
                  <a:srgbClr val="000000"/>
                </a:solidFill>
              </a:rPr>
              <a:t>Uno dei libri provenienti dall’eredità Verna con particolare della nota di possesso.</a:t>
            </a:r>
            <a:endParaRPr lang="it-IT" sz="1400" spc="-1"/>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71"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Nella seconda biblioteca…</a:t>
            </a:r>
            <a:endParaRPr lang="it-IT" sz="5000" spc="-1"/>
          </a:p>
        </p:txBody>
      </p:sp>
      <p:pic>
        <p:nvPicPr>
          <p:cNvPr id="52227" name="Picture 7"/>
          <p:cNvPicPr>
            <a:picLocks noChangeAspect="1" noChangeArrowheads="1"/>
          </p:cNvPicPr>
          <p:nvPr/>
        </p:nvPicPr>
        <p:blipFill>
          <a:blip r:embed="rId2"/>
          <a:srcRect/>
          <a:stretch>
            <a:fillRect/>
          </a:stretch>
        </p:blipFill>
        <p:spPr bwMode="auto">
          <a:xfrm>
            <a:off x="0" y="1981200"/>
            <a:ext cx="3186113" cy="2765425"/>
          </a:xfrm>
          <a:prstGeom prst="rect">
            <a:avLst/>
          </a:prstGeom>
          <a:noFill/>
          <a:ln w="9360">
            <a:noFill/>
            <a:miter lim="800000"/>
            <a:headEnd/>
            <a:tailEnd/>
          </a:ln>
        </p:spPr>
      </p:pic>
      <p:pic>
        <p:nvPicPr>
          <p:cNvPr id="52228" name="Picture 11"/>
          <p:cNvPicPr>
            <a:picLocks noChangeAspect="1" noChangeArrowheads="1"/>
          </p:cNvPicPr>
          <p:nvPr/>
        </p:nvPicPr>
        <p:blipFill>
          <a:blip r:embed="rId3"/>
          <a:srcRect/>
          <a:stretch>
            <a:fillRect/>
          </a:stretch>
        </p:blipFill>
        <p:spPr bwMode="auto">
          <a:xfrm>
            <a:off x="7956550" y="1908175"/>
            <a:ext cx="2736850" cy="2711450"/>
          </a:xfrm>
          <a:prstGeom prst="rect">
            <a:avLst/>
          </a:prstGeom>
          <a:noFill/>
          <a:ln w="9360">
            <a:noFill/>
            <a:miter lim="800000"/>
            <a:headEnd/>
            <a:tailEnd/>
          </a:ln>
        </p:spPr>
      </p:pic>
      <p:sp>
        <p:nvSpPr>
          <p:cNvPr id="174" name="CustomShape 3"/>
          <p:cNvSpPr/>
          <p:nvPr/>
        </p:nvSpPr>
        <p:spPr>
          <a:xfrm>
            <a:off x="3475038" y="1836738"/>
            <a:ext cx="4105275" cy="420211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001"/>
              </a:spcBef>
              <a:spcAft>
                <a:spcPts val="0"/>
              </a:spcAft>
              <a:defRPr/>
            </a:pPr>
            <a:r>
              <a:rPr lang="it-IT" sz="2000" spc="-1">
                <a:solidFill>
                  <a:srgbClr val="000000"/>
                </a:solidFill>
              </a:rPr>
              <a:t>Il gesuita Carlo Maria Curci, fondatore della </a:t>
            </a:r>
            <a:r>
              <a:rPr lang="it-IT" sz="2000" i="1" spc="-1">
                <a:solidFill>
                  <a:srgbClr val="000000"/>
                </a:solidFill>
              </a:rPr>
              <a:t>Civiltà Cattolica</a:t>
            </a:r>
            <a:r>
              <a:rPr lang="it-IT" sz="2000" spc="-1">
                <a:solidFill>
                  <a:srgbClr val="000000"/>
                </a:solidFill>
              </a:rPr>
              <a:t>, che fu a Faenza dal 1841 al 1842, racconterà nelle sue </a:t>
            </a:r>
            <a:r>
              <a:rPr lang="it-IT" sz="2000" i="1" spc="-1">
                <a:solidFill>
                  <a:srgbClr val="000000"/>
                </a:solidFill>
              </a:rPr>
              <a:t>Memorie</a:t>
            </a:r>
            <a:r>
              <a:rPr lang="it-IT" sz="2000" spc="-1">
                <a:solidFill>
                  <a:srgbClr val="000000"/>
                </a:solidFill>
              </a:rPr>
              <a:t> di avere incontrato “qualche volta” il vescovo di Imola, cardinale Mastai Ferretti, futuro Pio IX, “nella modesta libreria del collegio, che da poco erasi ultimata”.</a:t>
            </a:r>
            <a:endParaRPr lang="it-IT" sz="2000" spc="-1"/>
          </a:p>
          <a:p>
            <a:pPr fontAlgn="auto">
              <a:spcBef>
                <a:spcPts val="1049"/>
              </a:spcBef>
              <a:spcAft>
                <a:spcPts val="0"/>
              </a:spcAft>
              <a:defRPr/>
            </a:pPr>
            <a:r>
              <a:rPr lang="it-IT" sz="2000" spc="-1">
                <a:solidFill>
                  <a:srgbClr val="000000"/>
                </a:solidFill>
              </a:rPr>
              <a:t>All’epoca la “libreria” si trovava al primo piano nella stanza a nord-est del palazzo (ora angolo via Ughi-via Zanelli)</a:t>
            </a:r>
            <a:r>
              <a:rPr lang="it-IT" sz="2100" spc="-1">
                <a:solidFill>
                  <a:srgbClr val="000000"/>
                </a:solidFill>
              </a:rPr>
              <a:t>.</a:t>
            </a:r>
            <a:endParaRPr lang="it-IT" sz="2100" spc="-1"/>
          </a:p>
        </p:txBody>
      </p:sp>
      <p:sp>
        <p:nvSpPr>
          <p:cNvPr id="175" name="CustomShape 4"/>
          <p:cNvSpPr/>
          <p:nvPr/>
        </p:nvSpPr>
        <p:spPr>
          <a:xfrm>
            <a:off x="161925" y="5076825"/>
            <a:ext cx="2881313" cy="57626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Carlo Maria Curci (Napoli, 1809 – Firenze, 1891)</a:t>
            </a:r>
            <a:endParaRPr lang="it-IT" sz="1600" spc="-1"/>
          </a:p>
        </p:txBody>
      </p:sp>
      <p:sp>
        <p:nvSpPr>
          <p:cNvPr id="176" name="CustomShape 5"/>
          <p:cNvSpPr/>
          <p:nvPr/>
        </p:nvSpPr>
        <p:spPr>
          <a:xfrm>
            <a:off x="8027988" y="4932363"/>
            <a:ext cx="2665412" cy="10636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Papa Pio IX, Giovanni Maria Mastai Ferretti (Senigallia 1792, Roma 1878)</a:t>
            </a:r>
            <a:endParaRPr lang="it-IT" sz="1600" spc="-1"/>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78"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Fine della seconda biblioteca</a:t>
            </a:r>
            <a:endParaRPr lang="it-IT" sz="5000" spc="-1"/>
          </a:p>
        </p:txBody>
      </p:sp>
      <p:sp>
        <p:nvSpPr>
          <p:cNvPr id="179" name="CustomShape 3"/>
          <p:cNvSpPr/>
          <p:nvPr/>
        </p:nvSpPr>
        <p:spPr>
          <a:xfrm>
            <a:off x="522288" y="1763713"/>
            <a:ext cx="6264275" cy="43084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001"/>
              </a:spcBef>
              <a:spcAft>
                <a:spcPts val="0"/>
              </a:spcAft>
              <a:buClr>
                <a:srgbClr val="000000"/>
              </a:buClr>
              <a:buFont typeface="Symbol" charset="2"/>
              <a:buChar char=""/>
              <a:defRPr/>
            </a:pPr>
            <a:r>
              <a:rPr lang="it-IT" sz="2000" spc="-1">
                <a:solidFill>
                  <a:srgbClr val="000000"/>
                </a:solidFill>
              </a:rPr>
              <a:t>Con la chiusura del secondo collegio dei gesuiti (1859), si procede all’inventario dei loro beni, che impegna per mesi il notaio  Giovanni Toschi. I libri vengono inventariati dal 27 luglio al 26 agosto, poi la biblioteca viene murata e sigillata. </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Siamo ancora nella stanza d’angolo a nord-ovest del primo piano del Palazzo degli Studi</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Meno di un anno più tardi (aprile 1860), il notaio Toschi sovraintende alla rottura dei sigilli, all’incassamento dei volumi e al loro trasporto nei locali della biblioteca comunale. Il bibliotecario Gian Marcello Valgimigli dovrà redigere un nuovo inventario </a:t>
            </a:r>
            <a:endParaRPr lang="it-IT" sz="2000" spc="-1"/>
          </a:p>
        </p:txBody>
      </p:sp>
      <p:sp>
        <p:nvSpPr>
          <p:cNvPr id="180" name="CustomShape 4"/>
          <p:cNvSpPr/>
          <p:nvPr/>
        </p:nvSpPr>
        <p:spPr>
          <a:xfrm>
            <a:off x="7435850" y="5076825"/>
            <a:ext cx="3024188" cy="51593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spc="-1">
                <a:solidFill>
                  <a:srgbClr val="000000"/>
                </a:solidFill>
              </a:rPr>
              <a:t>Una pagina dell’inventario Toschi (1859)</a:t>
            </a:r>
            <a:endParaRPr lang="it-IT" sz="1400" spc="-1"/>
          </a:p>
        </p:txBody>
      </p:sp>
      <p:pic>
        <p:nvPicPr>
          <p:cNvPr id="53253" name="Picture 9"/>
          <p:cNvPicPr>
            <a:picLocks noChangeAspect="1" noChangeArrowheads="1"/>
          </p:cNvPicPr>
          <p:nvPr/>
        </p:nvPicPr>
        <p:blipFill>
          <a:blip r:embed="rId2"/>
          <a:srcRect/>
          <a:stretch>
            <a:fillRect/>
          </a:stretch>
        </p:blipFill>
        <p:spPr bwMode="auto">
          <a:xfrm>
            <a:off x="7796213" y="1908175"/>
            <a:ext cx="2041525" cy="3024188"/>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83"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Seconda biblioteca: la spartizione</a:t>
            </a:r>
            <a:endParaRPr lang="it-IT" sz="5000" spc="-1"/>
          </a:p>
        </p:txBody>
      </p:sp>
      <p:sp>
        <p:nvSpPr>
          <p:cNvPr id="184" name="CustomShape 3"/>
          <p:cNvSpPr/>
          <p:nvPr/>
        </p:nvSpPr>
        <p:spPr>
          <a:xfrm>
            <a:off x="522288" y="1763713"/>
            <a:ext cx="5688012" cy="44465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0"/>
              </a:spcBef>
              <a:spcAft>
                <a:spcPts val="0"/>
              </a:spcAft>
              <a:buClr>
                <a:srgbClr val="000000"/>
              </a:buClr>
              <a:buFont typeface="Symbol" charset="2"/>
              <a:buChar char=""/>
              <a:defRPr/>
            </a:pPr>
            <a:r>
              <a:rPr lang="it-IT" sz="2200" spc="-1">
                <a:solidFill>
                  <a:srgbClr val="000000"/>
                </a:solidFill>
              </a:rPr>
              <a:t>1861: Giovanni Ghinassi, preside dell’appena costituito Regio Liceo, si adopera per dotarlo di una biblioteca, insistendo sulla possibilità di avere i libri che furono dei gesuiti. Sono 6 o 7 mila secondo le sue stime.</a:t>
            </a:r>
            <a:endParaRPr lang="it-IT" sz="2200" spc="-1"/>
          </a:p>
          <a:p>
            <a:pPr fontAlgn="auto">
              <a:spcBef>
                <a:spcPts val="0"/>
              </a:spcBef>
              <a:spcAft>
                <a:spcPts val="0"/>
              </a:spcAft>
              <a:defRPr/>
            </a:pPr>
            <a:endParaRPr lang="it-IT" sz="2200" spc="-1"/>
          </a:p>
          <a:p>
            <a:pPr marL="216000" indent="-216000" fontAlgn="auto">
              <a:spcBef>
                <a:spcPts val="0"/>
              </a:spcBef>
              <a:spcAft>
                <a:spcPts val="0"/>
              </a:spcAft>
              <a:buClr>
                <a:srgbClr val="000000"/>
              </a:buClr>
              <a:buFont typeface="Symbol" charset="2"/>
              <a:buChar char=""/>
              <a:defRPr/>
            </a:pPr>
            <a:r>
              <a:rPr lang="it-IT" sz="2200" spc="-1">
                <a:solidFill>
                  <a:srgbClr val="000000"/>
                </a:solidFill>
              </a:rPr>
              <a:t>1863: Valgimigli, bibliotecario comunale, conclude l’inventario, che comprende 9489 volumi. Il preside Ghinassi ne sceglie 3506 </a:t>
            </a:r>
            <a:r>
              <a:rPr lang="it-IT" sz="2100" spc="-1">
                <a:solidFill>
                  <a:srgbClr val="000000"/>
                </a:solidFill>
              </a:rPr>
              <a:t>per il liceo</a:t>
            </a:r>
            <a:r>
              <a:rPr lang="it-IT" sz="2200" spc="-1">
                <a:solidFill>
                  <a:srgbClr val="000000"/>
                </a:solidFill>
              </a:rPr>
              <a:t>. Gli altri sono acquisiti dalla biblioteca comunale. </a:t>
            </a:r>
            <a:endParaRPr lang="it-IT" sz="2200" spc="-1"/>
          </a:p>
          <a:p>
            <a:pPr fontAlgn="auto">
              <a:spcBef>
                <a:spcPts val="0"/>
              </a:spcBef>
              <a:spcAft>
                <a:spcPts val="0"/>
              </a:spcAft>
              <a:defRPr/>
            </a:pPr>
            <a:endParaRPr lang="it-IT" sz="2200" spc="-1"/>
          </a:p>
        </p:txBody>
      </p:sp>
      <p:sp>
        <p:nvSpPr>
          <p:cNvPr id="185" name="CustomShape 4"/>
          <p:cNvSpPr/>
          <p:nvPr/>
        </p:nvSpPr>
        <p:spPr>
          <a:xfrm>
            <a:off x="7218363" y="5508625"/>
            <a:ext cx="3024187" cy="72866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spc="-1">
                <a:solidFill>
                  <a:srgbClr val="000000"/>
                </a:solidFill>
              </a:rPr>
              <a:t>Monumento a Giovanni Ghinassi (1809-1870), primo preside del liceo</a:t>
            </a:r>
            <a:endParaRPr lang="it-IT" sz="1400" spc="-1"/>
          </a:p>
        </p:txBody>
      </p:sp>
      <p:pic>
        <p:nvPicPr>
          <p:cNvPr id="54277" name="Picture 7"/>
          <p:cNvPicPr>
            <a:picLocks noChangeAspect="1" noChangeArrowheads="1"/>
          </p:cNvPicPr>
          <p:nvPr/>
        </p:nvPicPr>
        <p:blipFill>
          <a:blip r:embed="rId2"/>
          <a:srcRect/>
          <a:stretch>
            <a:fillRect/>
          </a:stretch>
        </p:blipFill>
        <p:spPr bwMode="auto">
          <a:xfrm>
            <a:off x="7434263" y="1776413"/>
            <a:ext cx="2679700" cy="3689350"/>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88" name="CustomShape 2"/>
          <p:cNvSpPr/>
          <p:nvPr/>
        </p:nvSpPr>
        <p:spPr>
          <a:xfrm>
            <a:off x="2538413" y="0"/>
            <a:ext cx="8154987"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Nella Sala del Settecento</a:t>
            </a:r>
            <a:endParaRPr lang="it-IT" sz="5000" spc="-1"/>
          </a:p>
        </p:txBody>
      </p:sp>
      <p:sp>
        <p:nvSpPr>
          <p:cNvPr id="189" name="CustomShape 3"/>
          <p:cNvSpPr/>
          <p:nvPr/>
        </p:nvSpPr>
        <p:spPr>
          <a:xfrm>
            <a:off x="377825" y="1836738"/>
            <a:ext cx="3240088" cy="46799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5900" indent="-215900">
              <a:buClr>
                <a:srgbClr val="000000"/>
              </a:buClr>
              <a:buFont typeface="Symbol" pitchFamily="18" charset="2"/>
              <a:buChar char=""/>
              <a:defRPr/>
            </a:pPr>
            <a:r>
              <a:rPr lang="it-IT" sz="1900">
                <a:solidFill>
                  <a:srgbClr val="000000"/>
                </a:solidFill>
              </a:rPr>
              <a:t>La biblioteca comunale di Faenza (ora Biblioteca Comunale Manfrediana) possiede tuttora oltre 4300 volumi provenienti dalla seconda biblioteca dei gesuiti. Sono conservati nella sontuosa sala detta “del Settecento”.</a:t>
            </a:r>
            <a:endParaRPr lang="it-IT" sz="1900"/>
          </a:p>
          <a:p>
            <a:pPr marL="215900" indent="-215900">
              <a:defRPr/>
            </a:pPr>
            <a:endParaRPr lang="it-IT" sz="1600"/>
          </a:p>
          <a:p>
            <a:pPr marL="215900" indent="-215900">
              <a:buClr>
                <a:srgbClr val="000000"/>
              </a:buClr>
              <a:buFont typeface="Symbol" pitchFamily="18" charset="2"/>
              <a:buChar char=""/>
              <a:defRPr/>
            </a:pPr>
            <a:r>
              <a:rPr lang="it-IT" sz="1900">
                <a:solidFill>
                  <a:srgbClr val="000000"/>
                </a:solidFill>
              </a:rPr>
              <a:t>Si trovano lì anche tre volumi con note di possesso Rossetti e gesuiti, provenienti quindi dalla prima biblioteca.</a:t>
            </a:r>
            <a:endParaRPr lang="it-IT" sz="1900"/>
          </a:p>
        </p:txBody>
      </p:sp>
      <p:pic>
        <p:nvPicPr>
          <p:cNvPr id="55300" name="Picture 8"/>
          <p:cNvPicPr>
            <a:picLocks noChangeAspect="1" noChangeArrowheads="1"/>
          </p:cNvPicPr>
          <p:nvPr/>
        </p:nvPicPr>
        <p:blipFill>
          <a:blip r:embed="rId2"/>
          <a:srcRect/>
          <a:stretch>
            <a:fillRect/>
          </a:stretch>
        </p:blipFill>
        <p:spPr bwMode="auto">
          <a:xfrm>
            <a:off x="3967163" y="1908175"/>
            <a:ext cx="6419850" cy="4283075"/>
          </a:xfrm>
          <a:prstGeom prst="rect">
            <a:avLst/>
          </a:prstGeom>
          <a:noFill/>
          <a:ln w="9360">
            <a:noFill/>
            <a:miter lim="800000"/>
            <a:headEnd/>
            <a:tailEnd/>
          </a:ln>
        </p:spPr>
      </p:pic>
      <p:pic>
        <p:nvPicPr>
          <p:cNvPr id="55301" name="Picture 11"/>
          <p:cNvPicPr>
            <a:picLocks noChangeAspect="1" noChangeArrowheads="1"/>
          </p:cNvPicPr>
          <p:nvPr/>
        </p:nvPicPr>
        <p:blipFill>
          <a:blip r:embed="rId3"/>
          <a:srcRect/>
          <a:stretch>
            <a:fillRect/>
          </a:stretch>
        </p:blipFill>
        <p:spPr bwMode="auto">
          <a:xfrm>
            <a:off x="0" y="0"/>
            <a:ext cx="2322513" cy="1527175"/>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93" name="CustomShape 2"/>
          <p:cNvSpPr/>
          <p:nvPr/>
        </p:nvSpPr>
        <p:spPr>
          <a:xfrm>
            <a:off x="2538413" y="0"/>
            <a:ext cx="8154987"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Dal collegio al Regio Liceo</a:t>
            </a:r>
            <a:endParaRPr lang="it-IT" sz="5000" spc="-1"/>
          </a:p>
        </p:txBody>
      </p:sp>
      <p:sp>
        <p:nvSpPr>
          <p:cNvPr id="194" name="CustomShape 3"/>
          <p:cNvSpPr/>
          <p:nvPr/>
        </p:nvSpPr>
        <p:spPr>
          <a:xfrm>
            <a:off x="377825" y="1763713"/>
            <a:ext cx="5184775" cy="47212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0"/>
              </a:spcBef>
              <a:spcAft>
                <a:spcPts val="0"/>
              </a:spcAft>
              <a:buClr>
                <a:srgbClr val="000000"/>
              </a:buClr>
              <a:buFont typeface="Symbol" charset="2"/>
              <a:buChar char=""/>
              <a:defRPr/>
            </a:pPr>
            <a:r>
              <a:rPr lang="it-IT" sz="1900" spc="-1">
                <a:solidFill>
                  <a:srgbClr val="000000"/>
                </a:solidFill>
              </a:rPr>
              <a:t>La biblioteca del Regio Liceo (poi Liceo Torricelli, ora sezione classica del Liceo Torricelli-Ballardini) si arricchirà in seguito di altre donazioni ed acquisti. Lo stesso Ghinassi lascerà al liceo centinaia di libri antichi</a:t>
            </a:r>
            <a:endParaRPr lang="it-IT" sz="1900" spc="-1"/>
          </a:p>
          <a:p>
            <a:pPr fontAlgn="auto">
              <a:spcBef>
                <a:spcPts val="0"/>
              </a:spcBef>
              <a:spcAft>
                <a:spcPts val="0"/>
              </a:spcAft>
              <a:defRPr/>
            </a:pPr>
            <a:endParaRPr lang="it-IT" sz="1900" spc="-1"/>
          </a:p>
          <a:p>
            <a:pPr marL="216000" indent="-216000" fontAlgn="auto">
              <a:spcBef>
                <a:spcPts val="0"/>
              </a:spcBef>
              <a:spcAft>
                <a:spcPts val="0"/>
              </a:spcAft>
              <a:buClr>
                <a:srgbClr val="000000"/>
              </a:buClr>
              <a:buFont typeface="Symbol" charset="2"/>
              <a:buChar char=""/>
              <a:defRPr/>
            </a:pPr>
            <a:r>
              <a:rPr lang="it-IT" sz="1900" spc="-1">
                <a:solidFill>
                  <a:srgbClr val="000000"/>
                </a:solidFill>
              </a:rPr>
              <a:t>Dopo vari spostamenti, nel 1902 la biblioteca sarà sistemata nel locale appositamente creato chiudendo con un muro il lato terminale del corridoio a sud-ovest del primo piano.</a:t>
            </a:r>
            <a:endParaRPr lang="it-IT" sz="1900" spc="-1"/>
          </a:p>
          <a:p>
            <a:pPr fontAlgn="auto">
              <a:spcBef>
                <a:spcPts val="0"/>
              </a:spcBef>
              <a:spcAft>
                <a:spcPts val="0"/>
              </a:spcAft>
              <a:defRPr/>
            </a:pPr>
            <a:endParaRPr lang="it-IT" sz="1900" spc="-1"/>
          </a:p>
          <a:p>
            <a:pPr marL="216000" indent="-216000" fontAlgn="auto">
              <a:spcBef>
                <a:spcPts val="0"/>
              </a:spcBef>
              <a:spcAft>
                <a:spcPts val="0"/>
              </a:spcAft>
              <a:buClr>
                <a:srgbClr val="000000"/>
              </a:buClr>
              <a:buFont typeface="Symbol" charset="2"/>
              <a:buChar char=""/>
              <a:defRPr/>
            </a:pPr>
            <a:r>
              <a:rPr lang="it-IT" sz="1900" spc="-1">
                <a:solidFill>
                  <a:srgbClr val="000000"/>
                </a:solidFill>
              </a:rPr>
              <a:t> Lì rimarrà fino al 1990, quando sarà spostata al piano terreno, dove si trova tuttora. </a:t>
            </a:r>
            <a:endParaRPr lang="it-IT" sz="1900" spc="-1"/>
          </a:p>
        </p:txBody>
      </p:sp>
      <p:sp>
        <p:nvSpPr>
          <p:cNvPr id="195" name="CustomShape 4"/>
          <p:cNvSpPr/>
          <p:nvPr/>
        </p:nvSpPr>
        <p:spPr>
          <a:xfrm>
            <a:off x="5778500" y="4860925"/>
            <a:ext cx="4608513" cy="13684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spc="-1">
                <a:solidFill>
                  <a:srgbClr val="000000"/>
                </a:solidFill>
              </a:rPr>
              <a:t>Anno 1941. Liceali al lavoro in biblioteca, con il preside Ragazzini il prof. Tomasini e il prof. Santoro (seminascosto). Con la "Carta della scuola“ del febbraio 1939, il ministro Bottai aveva introdotto due ore settimanali di lavoro manuale (ora si direbbe “di alternanza scuola-lavoro”).</a:t>
            </a:r>
            <a:endParaRPr lang="it-IT" sz="1400" spc="-1"/>
          </a:p>
        </p:txBody>
      </p:sp>
      <p:pic>
        <p:nvPicPr>
          <p:cNvPr id="56325" name="Picture 7"/>
          <p:cNvPicPr>
            <a:picLocks noChangeAspect="1" noChangeArrowheads="1"/>
          </p:cNvPicPr>
          <p:nvPr/>
        </p:nvPicPr>
        <p:blipFill>
          <a:blip r:embed="rId2"/>
          <a:srcRect/>
          <a:stretch>
            <a:fillRect/>
          </a:stretch>
        </p:blipFill>
        <p:spPr bwMode="auto">
          <a:xfrm>
            <a:off x="5778500" y="1620838"/>
            <a:ext cx="4595813" cy="3165475"/>
          </a:xfrm>
          <a:prstGeom prst="rect">
            <a:avLst/>
          </a:prstGeom>
          <a:noFill/>
          <a:ln w="9360">
            <a:noFill/>
            <a:miter lim="800000"/>
            <a:headEnd/>
            <a:tailEnd/>
          </a:ln>
        </p:spPr>
      </p:pic>
      <p:pic>
        <p:nvPicPr>
          <p:cNvPr id="56326" name="Picture 8"/>
          <p:cNvPicPr>
            <a:picLocks noChangeAspect="1" noChangeArrowheads="1"/>
          </p:cNvPicPr>
          <p:nvPr/>
        </p:nvPicPr>
        <p:blipFill>
          <a:blip r:embed="rId3"/>
          <a:srcRect/>
          <a:stretch>
            <a:fillRect/>
          </a:stretch>
        </p:blipFill>
        <p:spPr bwMode="auto">
          <a:xfrm>
            <a:off x="0" y="0"/>
            <a:ext cx="2609850" cy="1514475"/>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99"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La più ricca?</a:t>
            </a:r>
            <a:endParaRPr lang="it-IT" sz="4400" spc="-1"/>
          </a:p>
        </p:txBody>
      </p:sp>
      <p:sp>
        <p:nvSpPr>
          <p:cNvPr id="200"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01" name="CustomShape 4"/>
          <p:cNvSpPr/>
          <p:nvPr/>
        </p:nvSpPr>
        <p:spPr>
          <a:xfrm>
            <a:off x="3259138" y="1908175"/>
            <a:ext cx="3311525" cy="37465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100"/>
              </a:spcBef>
              <a:spcAft>
                <a:spcPts val="0"/>
              </a:spcAft>
              <a:defRPr/>
            </a:pPr>
            <a:r>
              <a:rPr lang="it-IT" sz="2200" spc="-1">
                <a:solidFill>
                  <a:srgbClr val="000000"/>
                </a:solidFill>
              </a:rPr>
              <a:t>Secondo il preside Socrate Topi (1926-1939), il liceo Torricelli possedeva </a:t>
            </a:r>
            <a:r>
              <a:rPr lang="it-IT" sz="2200" b="1" spc="-1">
                <a:solidFill>
                  <a:srgbClr val="000000"/>
                </a:solidFill>
              </a:rPr>
              <a:t>la più ricca biblioteca scolastica italiana</a:t>
            </a:r>
            <a:r>
              <a:rPr lang="it-IT" sz="2200" spc="-1">
                <a:solidFill>
                  <a:srgbClr val="000000"/>
                </a:solidFill>
              </a:rPr>
              <a:t>: «abbiamo, fra tutti gli Istituti d’Italia, la più ricca collezione di libri» </a:t>
            </a:r>
            <a:r>
              <a:rPr lang="it-IT" sz="2100" spc="-1">
                <a:solidFill>
                  <a:srgbClr val="000000"/>
                </a:solidFill>
              </a:rPr>
              <a:t>(relazione al podestà Enrico Alpi, 21 ottobre 1928).</a:t>
            </a:r>
            <a:endParaRPr lang="it-IT" sz="2100" spc="-1"/>
          </a:p>
        </p:txBody>
      </p:sp>
      <p:pic>
        <p:nvPicPr>
          <p:cNvPr id="57349" name="Picture 8"/>
          <p:cNvPicPr>
            <a:picLocks noChangeAspect="1" noChangeArrowheads="1"/>
          </p:cNvPicPr>
          <p:nvPr/>
        </p:nvPicPr>
        <p:blipFill>
          <a:blip r:embed="rId2"/>
          <a:srcRect/>
          <a:stretch>
            <a:fillRect/>
          </a:stretch>
        </p:blipFill>
        <p:spPr bwMode="auto">
          <a:xfrm>
            <a:off x="306388" y="1803400"/>
            <a:ext cx="2576512" cy="3311525"/>
          </a:xfrm>
          <a:prstGeom prst="rect">
            <a:avLst/>
          </a:prstGeom>
          <a:noFill/>
          <a:ln w="9360">
            <a:noFill/>
            <a:miter lim="800000"/>
            <a:headEnd/>
            <a:tailEnd/>
          </a:ln>
        </p:spPr>
      </p:pic>
      <p:sp>
        <p:nvSpPr>
          <p:cNvPr id="203" name="CustomShape 5"/>
          <p:cNvSpPr/>
          <p:nvPr/>
        </p:nvSpPr>
        <p:spPr>
          <a:xfrm>
            <a:off x="306388" y="5221288"/>
            <a:ext cx="2592387" cy="82073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Socrate Topi (1876-1954), preside del Liceo Torricelli dal 1926 al 1939.</a:t>
            </a:r>
            <a:endParaRPr lang="it-IT" sz="1600" spc="-1"/>
          </a:p>
        </p:txBody>
      </p:sp>
      <p:pic>
        <p:nvPicPr>
          <p:cNvPr id="57351" name="Picture 10"/>
          <p:cNvPicPr>
            <a:picLocks noChangeAspect="1" noChangeArrowheads="1"/>
          </p:cNvPicPr>
          <p:nvPr/>
        </p:nvPicPr>
        <p:blipFill>
          <a:blip r:embed="rId3"/>
          <a:srcRect/>
          <a:stretch>
            <a:fillRect/>
          </a:stretch>
        </p:blipFill>
        <p:spPr bwMode="auto">
          <a:xfrm>
            <a:off x="0" y="0"/>
            <a:ext cx="2466975" cy="1431925"/>
          </a:xfrm>
          <a:prstGeom prst="rect">
            <a:avLst/>
          </a:prstGeom>
          <a:noFill/>
          <a:ln w="9360">
            <a:noFill/>
            <a:miter lim="800000"/>
            <a:headEnd/>
            <a:tailEnd/>
          </a:ln>
        </p:spPr>
      </p:pic>
      <p:pic>
        <p:nvPicPr>
          <p:cNvPr id="57352" name="Picture 15"/>
          <p:cNvPicPr>
            <a:picLocks noChangeAspect="1" noChangeArrowheads="1"/>
          </p:cNvPicPr>
          <p:nvPr/>
        </p:nvPicPr>
        <p:blipFill>
          <a:blip r:embed="rId4"/>
          <a:srcRect/>
          <a:stretch>
            <a:fillRect/>
          </a:stretch>
        </p:blipFill>
        <p:spPr bwMode="auto">
          <a:xfrm>
            <a:off x="6786563" y="1925638"/>
            <a:ext cx="3671887" cy="2790825"/>
          </a:xfrm>
          <a:prstGeom prst="rect">
            <a:avLst/>
          </a:prstGeom>
          <a:noFill/>
          <a:ln w="9360">
            <a:noFill/>
            <a:miter lim="800000"/>
            <a:headEnd/>
            <a:tailEnd/>
          </a:ln>
        </p:spPr>
      </p:pic>
      <p:sp>
        <p:nvSpPr>
          <p:cNvPr id="206" name="CustomShape 6"/>
          <p:cNvSpPr/>
          <p:nvPr/>
        </p:nvSpPr>
        <p:spPr>
          <a:xfrm>
            <a:off x="6786563" y="4884738"/>
            <a:ext cx="3673475" cy="3333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Uno scorcio della biblioteca nel 1930.</a:t>
            </a:r>
            <a:endParaRPr lang="it-IT" sz="1600" spc="-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Shape 1"/>
          <p:cNvSpPr txBox="1"/>
          <p:nvPr/>
        </p:nvSpPr>
        <p:spPr>
          <a:xfrm>
            <a:off x="0" y="0"/>
            <a:ext cx="10693400" cy="1547813"/>
          </a:xfrm>
          <a:prstGeom prst="rect">
            <a:avLst/>
          </a:prstGeom>
          <a:solidFill>
            <a:srgbClr val="FF9900">
              <a:alpha val="20000"/>
            </a:srgbClr>
          </a:solidFill>
          <a:ln w="9360">
            <a:noFill/>
          </a:ln>
        </p:spPr>
        <p:txBody>
          <a:bodyPr lIns="104400" tIns="52200" rIns="104400" bIns="52200" anchor="ctr"/>
          <a:lstStyle/>
          <a:p>
            <a:pPr algn="ctr" fontAlgn="auto">
              <a:spcBef>
                <a:spcPts val="0"/>
              </a:spcBef>
              <a:spcAft>
                <a:spcPts val="0"/>
              </a:spcAft>
              <a:defRPr/>
            </a:pPr>
            <a:r>
              <a:rPr lang="it-IT" sz="5400" spc="-1">
                <a:solidFill>
                  <a:srgbClr val="000000"/>
                </a:solidFill>
                <a:latin typeface="Arial"/>
                <a:cs typeface="+mn-cs"/>
              </a:rPr>
              <a:t>I gesuiti a Faenza:</a:t>
            </a:r>
            <a:r>
              <a:rPr>
                <a:latin typeface="+mn-lt"/>
                <a:cs typeface="+mn-cs"/>
              </a:rPr>
              <a:t/>
            </a:r>
            <a:br>
              <a:rPr>
                <a:latin typeface="+mn-lt"/>
                <a:cs typeface="+mn-cs"/>
              </a:rPr>
            </a:br>
            <a:r>
              <a:rPr lang="it-IT" sz="3200" spc="-1">
                <a:solidFill>
                  <a:srgbClr val="000000"/>
                </a:solidFill>
                <a:latin typeface="Arial"/>
                <a:cs typeface="+mn-cs"/>
              </a:rPr>
              <a:t>Primo collegio (1612-1773)</a:t>
            </a:r>
          </a:p>
        </p:txBody>
      </p:sp>
      <p:sp>
        <p:nvSpPr>
          <p:cNvPr id="100" name="CustomShape 2"/>
          <p:cNvSpPr/>
          <p:nvPr/>
        </p:nvSpPr>
        <p:spPr>
          <a:xfrm>
            <a:off x="377825" y="2087563"/>
            <a:ext cx="6408738" cy="37782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5900" indent="-215900">
              <a:spcBef>
                <a:spcPts val="1200"/>
              </a:spcBef>
              <a:buClr>
                <a:srgbClr val="000000"/>
              </a:buClr>
              <a:buFont typeface="Wingdings" pitchFamily="2" charset="2"/>
              <a:buChar char=""/>
              <a:defRPr/>
            </a:pPr>
            <a:r>
              <a:rPr lang="it-IT" sz="2100">
                <a:solidFill>
                  <a:srgbClr val="000000"/>
                </a:solidFill>
              </a:rPr>
              <a:t> 1540 c.ca Prime notizie di gesuiti a Faenza</a:t>
            </a:r>
            <a:endParaRPr lang="it-IT" sz="2100"/>
          </a:p>
          <a:p>
            <a:pPr marL="215900" indent="-215900">
              <a:spcBef>
                <a:spcPts val="1200"/>
              </a:spcBef>
              <a:buClr>
                <a:srgbClr val="000000"/>
              </a:buClr>
              <a:buFont typeface="Wingdings" pitchFamily="2" charset="2"/>
              <a:buChar char=""/>
              <a:defRPr/>
            </a:pPr>
            <a:r>
              <a:rPr lang="it-IT" sz="2100">
                <a:solidFill>
                  <a:srgbClr val="000000"/>
                </a:solidFill>
              </a:rPr>
              <a:t> 1610 Eredità Alessandro Pasi</a:t>
            </a:r>
            <a:endParaRPr lang="it-IT" sz="2100"/>
          </a:p>
          <a:p>
            <a:pPr marL="215900" indent="-215900">
              <a:spcBef>
                <a:spcPts val="1200"/>
              </a:spcBef>
              <a:buClr>
                <a:srgbClr val="000000"/>
              </a:buClr>
              <a:buFont typeface="Wingdings" pitchFamily="2" charset="2"/>
              <a:buChar char=""/>
              <a:defRPr/>
            </a:pPr>
            <a:r>
              <a:rPr lang="it-IT" sz="2100">
                <a:solidFill>
                  <a:srgbClr val="000000"/>
                </a:solidFill>
              </a:rPr>
              <a:t> 1612 Inizio insegnamento </a:t>
            </a:r>
            <a:r>
              <a:rPr lang="it-IT" sz="2100"/>
              <a:t> </a:t>
            </a:r>
          </a:p>
          <a:p>
            <a:pPr marL="215900" indent="-215900">
              <a:spcBef>
                <a:spcPts val="1200"/>
              </a:spcBef>
              <a:buClr>
                <a:srgbClr val="000000"/>
              </a:buClr>
              <a:buFont typeface="Wingdings" pitchFamily="2" charset="2"/>
              <a:buChar char=""/>
              <a:defRPr/>
            </a:pPr>
            <a:r>
              <a:rPr lang="it-IT" sz="2100">
                <a:solidFill>
                  <a:srgbClr val="000000"/>
                </a:solidFill>
              </a:rPr>
              <a:t> 1623 Un allievo di eccezione: Evangelista Torricelli</a:t>
            </a:r>
            <a:endParaRPr lang="it-IT" sz="2100"/>
          </a:p>
          <a:p>
            <a:pPr marL="215900" indent="-215900">
              <a:spcBef>
                <a:spcPts val="1200"/>
              </a:spcBef>
              <a:buClr>
                <a:srgbClr val="000000"/>
              </a:buClr>
              <a:buFont typeface="Wingdings" pitchFamily="2" charset="2"/>
              <a:buChar char=""/>
              <a:defRPr/>
            </a:pPr>
            <a:r>
              <a:rPr lang="it-IT" sz="2100">
                <a:solidFill>
                  <a:srgbClr val="000000"/>
                </a:solidFill>
              </a:rPr>
              <a:t> 1677 Apertura della “fabbrica nuova”</a:t>
            </a:r>
            <a:endParaRPr lang="it-IT" sz="2100"/>
          </a:p>
          <a:p>
            <a:pPr marL="215900" indent="-215900">
              <a:spcBef>
                <a:spcPts val="1200"/>
              </a:spcBef>
              <a:buClr>
                <a:srgbClr val="000000"/>
              </a:buClr>
              <a:buFont typeface="Wingdings" pitchFamily="2" charset="2"/>
              <a:buChar char=""/>
              <a:defRPr/>
            </a:pPr>
            <a:r>
              <a:rPr lang="it-IT" sz="2100">
                <a:solidFill>
                  <a:srgbClr val="000000"/>
                </a:solidFill>
              </a:rPr>
              <a:t> 1681 Eredità Carlo Rossetti</a:t>
            </a:r>
            <a:endParaRPr lang="it-IT" sz="2100"/>
          </a:p>
          <a:p>
            <a:pPr marL="215900" indent="-215900">
              <a:spcBef>
                <a:spcPts val="1200"/>
              </a:spcBef>
              <a:buClr>
                <a:srgbClr val="000000"/>
              </a:buClr>
              <a:buFont typeface="Wingdings" pitchFamily="2" charset="2"/>
              <a:buChar char=""/>
              <a:defRPr/>
            </a:pPr>
            <a:r>
              <a:rPr lang="it-IT" sz="2100">
                <a:solidFill>
                  <a:srgbClr val="000000"/>
                </a:solidFill>
              </a:rPr>
              <a:t> 1773 Soppressione della Compagnia di Gesù</a:t>
            </a:r>
          </a:p>
        </p:txBody>
      </p:sp>
      <p:pic>
        <p:nvPicPr>
          <p:cNvPr id="39939" name="Picture 20"/>
          <p:cNvPicPr>
            <a:picLocks noChangeAspect="1" noChangeArrowheads="1"/>
          </p:cNvPicPr>
          <p:nvPr/>
        </p:nvPicPr>
        <p:blipFill>
          <a:blip r:embed="rId2"/>
          <a:srcRect/>
          <a:stretch>
            <a:fillRect/>
          </a:stretch>
        </p:blipFill>
        <p:spPr bwMode="auto">
          <a:xfrm>
            <a:off x="6931025" y="1801813"/>
            <a:ext cx="3282950" cy="4570412"/>
          </a:xfrm>
          <a:prstGeom prst="rect">
            <a:avLst/>
          </a:prstGeom>
          <a:noFill/>
          <a:ln w="9360">
            <a:noFill/>
            <a:miter lim="800000"/>
            <a:headEnd/>
            <a:tailEnd/>
          </a:ln>
        </p:spPr>
      </p:pic>
      <p:sp>
        <p:nvSpPr>
          <p:cNvPr id="102" name="Line 3"/>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08"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09"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10" name="CustomShape 4"/>
          <p:cNvSpPr/>
          <p:nvPr/>
        </p:nvSpPr>
        <p:spPr>
          <a:xfrm>
            <a:off x="3546475" y="1763713"/>
            <a:ext cx="2879725" cy="82073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spcBef>
                <a:spcPts val="800"/>
              </a:spcBef>
              <a:defRPr/>
            </a:pPr>
            <a:r>
              <a:rPr lang="it-IT" sz="1400" i="1"/>
              <a:t>Floridum compendium sinonimorum venerabilis presbiteri Dominici de Seraphinis</a:t>
            </a:r>
            <a:r>
              <a:rPr lang="it-IT" sz="1400"/>
              <a:t/>
            </a:r>
            <a:br>
              <a:rPr lang="it-IT" sz="1400"/>
            </a:br>
            <a:r>
              <a:rPr lang="it-IT" sz="1400"/>
              <a:t>Torino, 1475 (?) </a:t>
            </a:r>
            <a:br>
              <a:rPr lang="it-IT" sz="1400"/>
            </a:br>
            <a:r>
              <a:rPr lang="it-IT" sz="1400"/>
              <a:t>È</a:t>
            </a:r>
            <a:r>
              <a:rPr lang="it-IT"/>
              <a:t> </a:t>
            </a:r>
            <a:r>
              <a:rPr lang="it-IT" sz="1400"/>
              <a:t> l’unico esemplare conosciuto di questo incunabolo</a:t>
            </a:r>
          </a:p>
        </p:txBody>
      </p:sp>
      <p:pic>
        <p:nvPicPr>
          <p:cNvPr id="58373" name="Picture 8"/>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12" name="CustomShape 5"/>
          <p:cNvSpPr/>
          <p:nvPr/>
        </p:nvSpPr>
        <p:spPr>
          <a:xfrm>
            <a:off x="4051300" y="3924300"/>
            <a:ext cx="2952750" cy="2082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spcBef>
                <a:spcPts val="700"/>
              </a:spcBef>
              <a:defRPr/>
            </a:pPr>
            <a:r>
              <a:rPr lang="it-IT" sz="1400" i="1"/>
              <a:t>Hieronymus, Vita de li sancti patri nouamente con molte additione stampata: &amp; in lingua toscha diligentemente correcta &amp; historiata </a:t>
            </a:r>
          </a:p>
          <a:p>
            <a:pPr algn="r">
              <a:spcBef>
                <a:spcPts val="700"/>
              </a:spcBef>
              <a:defRPr/>
            </a:pPr>
            <a:r>
              <a:rPr lang="it-IT" sz="1400"/>
              <a:t>Venezia, 1517 </a:t>
            </a:r>
            <a:br>
              <a:rPr lang="it-IT" sz="1400"/>
            </a:br>
            <a:r>
              <a:rPr lang="it-IT" sz="1400"/>
              <a:t>(con numerose vignette xilografiche – è una delle due copie superstiti di questa edizione)</a:t>
            </a:r>
            <a:br>
              <a:rPr lang="it-IT" sz="1400"/>
            </a:br>
            <a:endParaRPr lang="it-IT" sz="1400"/>
          </a:p>
        </p:txBody>
      </p:sp>
      <p:pic>
        <p:nvPicPr>
          <p:cNvPr id="58375" name="Picture 12"/>
          <p:cNvPicPr>
            <a:picLocks noChangeAspect="1" noChangeArrowheads="1"/>
          </p:cNvPicPr>
          <p:nvPr/>
        </p:nvPicPr>
        <p:blipFill>
          <a:blip r:embed="rId3"/>
          <a:srcRect/>
          <a:stretch>
            <a:fillRect/>
          </a:stretch>
        </p:blipFill>
        <p:spPr bwMode="auto">
          <a:xfrm>
            <a:off x="7075488" y="1692275"/>
            <a:ext cx="3278187" cy="4605338"/>
          </a:xfrm>
          <a:prstGeom prst="rect">
            <a:avLst/>
          </a:prstGeom>
          <a:noFill/>
          <a:ln w="9525">
            <a:noFill/>
            <a:miter lim="800000"/>
            <a:headEnd/>
            <a:tailEnd/>
          </a:ln>
        </p:spPr>
      </p:pic>
      <p:pic>
        <p:nvPicPr>
          <p:cNvPr id="58376" name="Picture 14"/>
          <p:cNvPicPr>
            <a:picLocks noChangeAspect="1" noChangeArrowheads="1"/>
          </p:cNvPicPr>
          <p:nvPr/>
        </p:nvPicPr>
        <p:blipFill>
          <a:blip r:embed="rId4"/>
          <a:srcRect/>
          <a:stretch>
            <a:fillRect/>
          </a:stretch>
        </p:blipFill>
        <p:spPr bwMode="auto">
          <a:xfrm>
            <a:off x="306388" y="1765300"/>
            <a:ext cx="3186112" cy="431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08"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09"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10" name="CustomShape 4"/>
          <p:cNvSpPr/>
          <p:nvPr/>
        </p:nvSpPr>
        <p:spPr>
          <a:xfrm>
            <a:off x="3762375" y="1692275"/>
            <a:ext cx="2592388" cy="82073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i="1" spc="-1">
                <a:solidFill>
                  <a:srgbClr val="000000"/>
                </a:solidFill>
              </a:rPr>
              <a:t>Angeli Politiani operum tomus primus</a:t>
            </a:r>
            <a:r>
              <a:rPr lang="it-IT" sz="1600" spc="-1">
                <a:solidFill>
                  <a:srgbClr val="000000"/>
                </a:solidFill>
              </a:rPr>
              <a:t>, Lione, 1528.</a:t>
            </a:r>
            <a:endParaRPr lang="it-IT" sz="1600" spc="-1"/>
          </a:p>
        </p:txBody>
      </p:sp>
      <p:pic>
        <p:nvPicPr>
          <p:cNvPr id="59397" name="Picture 8"/>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12" name="CustomShape 5"/>
          <p:cNvSpPr/>
          <p:nvPr/>
        </p:nvSpPr>
        <p:spPr>
          <a:xfrm>
            <a:off x="4194175" y="4500563"/>
            <a:ext cx="2808288" cy="179546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spcBef>
                <a:spcPts val="700"/>
              </a:spcBef>
              <a:defRPr/>
            </a:pPr>
            <a:r>
              <a:rPr lang="it-IT" sz="1400" i="1">
                <a:solidFill>
                  <a:srgbClr val="000000"/>
                </a:solidFill>
              </a:rPr>
              <a:t>Alberti Dureri clarissimi pictoris et geometræ De symmetria partium humanorum corporum libri quatuor, è Germanica lingua, in Latinam versi</a:t>
            </a:r>
            <a:r>
              <a:rPr lang="it-IT" sz="1400">
                <a:solidFill>
                  <a:srgbClr val="000000"/>
                </a:solidFill>
              </a:rPr>
              <a:t>, Parigi, 1559. In quarto, legato con altri due volumi</a:t>
            </a:r>
            <a:endParaRPr lang="it-IT" sz="1400"/>
          </a:p>
        </p:txBody>
      </p:sp>
      <p:pic>
        <p:nvPicPr>
          <p:cNvPr id="59399" name="Picture 13"/>
          <p:cNvPicPr>
            <a:picLocks noChangeAspect="1" noChangeArrowheads="1"/>
          </p:cNvPicPr>
          <p:nvPr/>
        </p:nvPicPr>
        <p:blipFill>
          <a:blip r:embed="rId3"/>
          <a:srcRect/>
          <a:stretch>
            <a:fillRect/>
          </a:stretch>
        </p:blipFill>
        <p:spPr bwMode="auto">
          <a:xfrm>
            <a:off x="419100" y="1547813"/>
            <a:ext cx="3198813" cy="4897437"/>
          </a:xfrm>
          <a:prstGeom prst="rect">
            <a:avLst/>
          </a:prstGeom>
          <a:noFill/>
          <a:ln w="9360">
            <a:noFill/>
            <a:miter lim="800000"/>
            <a:headEnd/>
            <a:tailEnd/>
          </a:ln>
        </p:spPr>
      </p:pic>
      <p:pic>
        <p:nvPicPr>
          <p:cNvPr id="59400" name="Picture 14"/>
          <p:cNvPicPr>
            <a:picLocks noChangeAspect="1" noChangeArrowheads="1"/>
          </p:cNvPicPr>
          <p:nvPr/>
        </p:nvPicPr>
        <p:blipFill>
          <a:blip r:embed="rId4"/>
          <a:srcRect/>
          <a:stretch>
            <a:fillRect/>
          </a:stretch>
        </p:blipFill>
        <p:spPr bwMode="auto">
          <a:xfrm>
            <a:off x="7075488" y="1620838"/>
            <a:ext cx="3205162" cy="4587875"/>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16"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17"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18" name="CustomShape 4"/>
          <p:cNvSpPr/>
          <p:nvPr/>
        </p:nvSpPr>
        <p:spPr>
          <a:xfrm>
            <a:off x="3402013" y="1692275"/>
            <a:ext cx="3097212" cy="15811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i="1" spc="-1">
                <a:solidFill>
                  <a:srgbClr val="000000"/>
                </a:solidFill>
              </a:rPr>
              <a:t>Ricordi, ouero Ammaestramenti di monsignor Sabba Castiglione caualier Gierosolimitano, ne‘ quali con prudenti, e christiani discorsi si ragiona di tutte le materie ... che si ricercano à un uero gentil'huomo</a:t>
            </a:r>
            <a:r>
              <a:rPr lang="it-IT" sz="1400" spc="-1">
                <a:solidFill>
                  <a:srgbClr val="000000"/>
                </a:solidFill>
              </a:rPr>
              <a:t>, Venezia, 1562</a:t>
            </a:r>
            <a:endParaRPr lang="it-IT" sz="1400" spc="-1"/>
          </a:p>
        </p:txBody>
      </p:sp>
      <p:pic>
        <p:nvPicPr>
          <p:cNvPr id="60421" name="Picture 6"/>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20" name="CustomShape 5"/>
          <p:cNvSpPr/>
          <p:nvPr/>
        </p:nvSpPr>
        <p:spPr>
          <a:xfrm>
            <a:off x="4986338" y="5570538"/>
            <a:ext cx="2447925" cy="7302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fontAlgn="auto">
              <a:spcBef>
                <a:spcPts val="700"/>
              </a:spcBef>
              <a:spcAft>
                <a:spcPts val="0"/>
              </a:spcAft>
              <a:defRPr/>
            </a:pPr>
            <a:r>
              <a:rPr lang="it-IT" sz="1400" spc="-1">
                <a:solidFill>
                  <a:srgbClr val="000000"/>
                </a:solidFill>
              </a:rPr>
              <a:t>Raimondo Lullo, </a:t>
            </a:r>
            <a:r>
              <a:rPr/>
              <a:t/>
            </a:r>
            <a:br>
              <a:rPr/>
            </a:br>
            <a:r>
              <a:rPr lang="it-IT" sz="1400" i="1" spc="-1">
                <a:solidFill>
                  <a:srgbClr val="000000"/>
                </a:solidFill>
              </a:rPr>
              <a:t>Mercuriorum liber</a:t>
            </a:r>
            <a:r>
              <a:rPr/>
              <a:t/>
            </a:r>
            <a:br>
              <a:rPr/>
            </a:br>
            <a:r>
              <a:rPr lang="it-IT" sz="1400" spc="-1">
                <a:solidFill>
                  <a:srgbClr val="000000"/>
                </a:solidFill>
              </a:rPr>
              <a:t>Colonia 1567</a:t>
            </a:r>
            <a:endParaRPr lang="it-IT" sz="1400" spc="-1"/>
          </a:p>
        </p:txBody>
      </p:sp>
      <p:pic>
        <p:nvPicPr>
          <p:cNvPr id="60423" name="Picture 15"/>
          <p:cNvPicPr>
            <a:picLocks noChangeAspect="1" noChangeArrowheads="1"/>
          </p:cNvPicPr>
          <p:nvPr/>
        </p:nvPicPr>
        <p:blipFill>
          <a:blip r:embed="rId3"/>
          <a:srcRect/>
          <a:stretch>
            <a:fillRect/>
          </a:stretch>
        </p:blipFill>
        <p:spPr bwMode="auto">
          <a:xfrm>
            <a:off x="161925" y="1677988"/>
            <a:ext cx="3179763" cy="4838700"/>
          </a:xfrm>
          <a:prstGeom prst="rect">
            <a:avLst/>
          </a:prstGeom>
          <a:noFill/>
          <a:ln w="9360">
            <a:noFill/>
            <a:miter lim="800000"/>
            <a:headEnd/>
            <a:tailEnd/>
          </a:ln>
        </p:spPr>
      </p:pic>
      <p:pic>
        <p:nvPicPr>
          <p:cNvPr id="60424" name="Picture 17"/>
          <p:cNvPicPr>
            <a:picLocks noChangeAspect="1" noChangeArrowheads="1"/>
          </p:cNvPicPr>
          <p:nvPr/>
        </p:nvPicPr>
        <p:blipFill>
          <a:blip r:embed="rId4"/>
          <a:srcRect/>
          <a:stretch>
            <a:fillRect/>
          </a:stretch>
        </p:blipFill>
        <p:spPr bwMode="auto">
          <a:xfrm>
            <a:off x="7496175" y="1620838"/>
            <a:ext cx="3035300" cy="4824412"/>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24"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25"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26" name="CustomShape 4"/>
          <p:cNvSpPr/>
          <p:nvPr/>
        </p:nvSpPr>
        <p:spPr>
          <a:xfrm>
            <a:off x="3402013" y="1692275"/>
            <a:ext cx="2592387" cy="5778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i="1" spc="-1">
                <a:solidFill>
                  <a:srgbClr val="000000"/>
                </a:solidFill>
              </a:rPr>
              <a:t>La prospettiva di Euclide</a:t>
            </a:r>
            <a:r>
              <a:rPr lang="it-IT" sz="1600" spc="-1">
                <a:solidFill>
                  <a:srgbClr val="000000"/>
                </a:solidFill>
              </a:rPr>
              <a:t>, Firenze, 1573</a:t>
            </a:r>
            <a:endParaRPr lang="it-IT" sz="1600" spc="-1"/>
          </a:p>
        </p:txBody>
      </p:sp>
      <p:pic>
        <p:nvPicPr>
          <p:cNvPr id="61445" name="Picture 6"/>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28" name="CustomShape 5"/>
          <p:cNvSpPr/>
          <p:nvPr/>
        </p:nvSpPr>
        <p:spPr>
          <a:xfrm>
            <a:off x="4410075" y="4500563"/>
            <a:ext cx="2808288" cy="188436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fontAlgn="auto">
              <a:spcBef>
                <a:spcPts val="700"/>
              </a:spcBef>
              <a:spcAft>
                <a:spcPts val="0"/>
              </a:spcAft>
              <a:defRPr/>
            </a:pPr>
            <a:r>
              <a:rPr lang="it-IT" sz="1400" i="1" spc="-1">
                <a:solidFill>
                  <a:srgbClr val="000000"/>
                </a:solidFill>
              </a:rPr>
              <a:t>La piazza uniuersale di tutte le professioni del mondo, e nobili et ignobili. Nuouamente formata, e posta in luce da Tomaso Garzoni da Bagnacauallo</a:t>
            </a:r>
            <a:r>
              <a:rPr lang="it-IT" sz="1400" spc="-1">
                <a:solidFill>
                  <a:srgbClr val="000000"/>
                </a:solidFill>
              </a:rPr>
              <a:t>, Venezia, 1585.</a:t>
            </a:r>
            <a:endParaRPr lang="it-IT" sz="1400" spc="-1"/>
          </a:p>
          <a:p>
            <a:pPr algn="r" fontAlgn="auto">
              <a:spcBef>
                <a:spcPts val="700"/>
              </a:spcBef>
              <a:spcAft>
                <a:spcPts val="0"/>
              </a:spcAft>
              <a:defRPr/>
            </a:pPr>
            <a:r>
              <a:rPr lang="it-IT" sz="1400" spc="-1">
                <a:solidFill>
                  <a:srgbClr val="000000"/>
                </a:solidFill>
              </a:rPr>
              <a:t>È la prima edizione dell’opera </a:t>
            </a:r>
            <a:r>
              <a:rPr/>
              <a:t/>
            </a:r>
            <a:br>
              <a:rPr/>
            </a:br>
            <a:r>
              <a:rPr lang="it-IT" sz="1400" spc="-1">
                <a:solidFill>
                  <a:srgbClr val="000000"/>
                </a:solidFill>
              </a:rPr>
              <a:t>più nota del bizzarro poligrafo di Bagnacavallo</a:t>
            </a:r>
            <a:endParaRPr lang="it-IT" sz="1400" spc="-1"/>
          </a:p>
        </p:txBody>
      </p:sp>
      <p:pic>
        <p:nvPicPr>
          <p:cNvPr id="61447" name="Picture 8"/>
          <p:cNvPicPr>
            <a:picLocks noChangeAspect="1" noChangeArrowheads="1"/>
          </p:cNvPicPr>
          <p:nvPr/>
        </p:nvPicPr>
        <p:blipFill>
          <a:blip r:embed="rId3"/>
          <a:srcRect/>
          <a:stretch>
            <a:fillRect/>
          </a:stretch>
        </p:blipFill>
        <p:spPr bwMode="auto">
          <a:xfrm>
            <a:off x="161925" y="1619250"/>
            <a:ext cx="3141663" cy="4897438"/>
          </a:xfrm>
          <a:prstGeom prst="rect">
            <a:avLst/>
          </a:prstGeom>
          <a:noFill/>
          <a:ln w="9360">
            <a:noFill/>
            <a:miter lim="800000"/>
            <a:headEnd/>
            <a:tailEnd/>
          </a:ln>
        </p:spPr>
      </p:pic>
      <p:pic>
        <p:nvPicPr>
          <p:cNvPr id="61448" name="Picture 9"/>
          <p:cNvPicPr>
            <a:picLocks noChangeAspect="1" noChangeArrowheads="1"/>
          </p:cNvPicPr>
          <p:nvPr/>
        </p:nvPicPr>
        <p:blipFill>
          <a:blip r:embed="rId4"/>
          <a:srcRect/>
          <a:stretch>
            <a:fillRect/>
          </a:stretch>
        </p:blipFill>
        <p:spPr bwMode="auto">
          <a:xfrm>
            <a:off x="7437438" y="1620838"/>
            <a:ext cx="3036887" cy="4895850"/>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32"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33"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34" name="CustomShape 4"/>
          <p:cNvSpPr/>
          <p:nvPr/>
        </p:nvSpPr>
        <p:spPr>
          <a:xfrm>
            <a:off x="3690938" y="1692275"/>
            <a:ext cx="2447925" cy="15811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spcBef>
                <a:spcPts val="700"/>
              </a:spcBef>
              <a:defRPr/>
            </a:pPr>
            <a:r>
              <a:rPr lang="it-IT" sz="1400">
                <a:solidFill>
                  <a:srgbClr val="000000"/>
                </a:solidFill>
              </a:rPr>
              <a:t>Torquato Tasso</a:t>
            </a:r>
            <a:r>
              <a:rPr lang="it-IT" sz="1400" i="1">
                <a:solidFill>
                  <a:srgbClr val="000000"/>
                </a:solidFill>
              </a:rPr>
              <a:t>, Il Goffredo. </a:t>
            </a:r>
            <a:r>
              <a:rPr lang="it-IT" sz="1400">
                <a:solidFill>
                  <a:srgbClr val="000000"/>
                </a:solidFill>
              </a:rPr>
              <a:t>Venezia, 1581.</a:t>
            </a:r>
          </a:p>
          <a:p>
            <a:pPr>
              <a:spcBef>
                <a:spcPts val="700"/>
              </a:spcBef>
              <a:defRPr/>
            </a:pPr>
            <a:r>
              <a:rPr lang="it-IT" sz="1400">
                <a:solidFill>
                  <a:srgbClr val="000000"/>
                </a:solidFill>
              </a:rPr>
              <a:t>È una delle edizioni “pirata” di quella che poi si sarebbe chiamata </a:t>
            </a:r>
            <a:r>
              <a:rPr lang="it-IT" sz="1400" i="1">
                <a:solidFill>
                  <a:srgbClr val="000000"/>
                </a:solidFill>
              </a:rPr>
              <a:t>Gerusalemme liberata</a:t>
            </a:r>
            <a:r>
              <a:rPr lang="it-IT" sz="1400">
                <a:solidFill>
                  <a:srgbClr val="000000"/>
                </a:solidFill>
              </a:rPr>
              <a:t>, pubblicata in corso d’opera e senza il consenso dell’autore, recluso a Ferrara nell’ospedale di Sant’Anna.</a:t>
            </a:r>
          </a:p>
        </p:txBody>
      </p:sp>
      <p:pic>
        <p:nvPicPr>
          <p:cNvPr id="62469" name="Picture 6"/>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36" name="CustomShape 5"/>
          <p:cNvSpPr/>
          <p:nvPr/>
        </p:nvSpPr>
        <p:spPr>
          <a:xfrm>
            <a:off x="4699000" y="4500563"/>
            <a:ext cx="2519363" cy="13684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spcBef>
                <a:spcPts val="700"/>
              </a:spcBef>
              <a:defRPr/>
            </a:pPr>
            <a:r>
              <a:rPr lang="it-IT" sz="1400">
                <a:solidFill>
                  <a:srgbClr val="000000"/>
                </a:solidFill>
              </a:rPr>
              <a:t>Torquato Tasso, </a:t>
            </a:r>
            <a:r>
              <a:rPr lang="it-IT" sz="1400" i="1">
                <a:solidFill>
                  <a:srgbClr val="000000"/>
                </a:solidFill>
              </a:rPr>
              <a:t>La Gerusalemme conquistata, </a:t>
            </a:r>
            <a:r>
              <a:rPr lang="it-IT" sz="1400">
                <a:solidFill>
                  <a:srgbClr val="000000"/>
                </a:solidFill>
              </a:rPr>
              <a:t>Roma, 1593. È la prima edizione della </a:t>
            </a:r>
            <a:r>
              <a:rPr lang="it-IT" sz="1400" i="1">
                <a:solidFill>
                  <a:srgbClr val="000000"/>
                </a:solidFill>
              </a:rPr>
              <a:t>Conquistata</a:t>
            </a:r>
            <a:r>
              <a:rPr lang="it-IT" sz="1400">
                <a:solidFill>
                  <a:srgbClr val="000000"/>
                </a:solidFill>
              </a:rPr>
              <a:t>, pubblicata un anno prima della morte dell’autore.</a:t>
            </a:r>
          </a:p>
        </p:txBody>
      </p:sp>
      <p:pic>
        <p:nvPicPr>
          <p:cNvPr id="62471" name="Picture 13"/>
          <p:cNvPicPr>
            <a:picLocks noChangeAspect="1" noChangeArrowheads="1"/>
          </p:cNvPicPr>
          <p:nvPr/>
        </p:nvPicPr>
        <p:blipFill>
          <a:blip r:embed="rId3"/>
          <a:srcRect/>
          <a:stretch>
            <a:fillRect/>
          </a:stretch>
        </p:blipFill>
        <p:spPr bwMode="auto">
          <a:xfrm>
            <a:off x="7221538" y="1620838"/>
            <a:ext cx="3209925" cy="4824412"/>
          </a:xfrm>
          <a:prstGeom prst="rect">
            <a:avLst/>
          </a:prstGeom>
          <a:noFill/>
          <a:ln w="9360">
            <a:noFill/>
            <a:miter lim="800000"/>
            <a:headEnd/>
            <a:tailEnd/>
          </a:ln>
        </p:spPr>
      </p:pic>
      <p:pic>
        <p:nvPicPr>
          <p:cNvPr id="62472" name="Picture 11"/>
          <p:cNvPicPr>
            <a:picLocks noChangeAspect="1" noChangeArrowheads="1"/>
          </p:cNvPicPr>
          <p:nvPr/>
        </p:nvPicPr>
        <p:blipFill>
          <a:blip r:embed="rId4"/>
          <a:srcRect/>
          <a:stretch>
            <a:fillRect/>
          </a:stretch>
        </p:blipFill>
        <p:spPr bwMode="auto">
          <a:xfrm>
            <a:off x="365125" y="1620838"/>
            <a:ext cx="3252788"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32" name="CustomShape 2"/>
          <p:cNvSpPr/>
          <p:nvPr/>
        </p:nvSpPr>
        <p:spPr>
          <a:xfrm>
            <a:off x="2393950" y="0"/>
            <a:ext cx="829945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libro antico</a:t>
            </a:r>
            <a:endParaRPr lang="it-IT" sz="4400" spc="-1"/>
          </a:p>
        </p:txBody>
      </p:sp>
      <p:sp>
        <p:nvSpPr>
          <p:cNvPr id="233"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34" name="CustomShape 4"/>
          <p:cNvSpPr/>
          <p:nvPr/>
        </p:nvSpPr>
        <p:spPr>
          <a:xfrm>
            <a:off x="3762375" y="1692275"/>
            <a:ext cx="2232025" cy="15811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00"/>
              </a:spcBef>
              <a:spcAft>
                <a:spcPts val="0"/>
              </a:spcAft>
              <a:defRPr/>
            </a:pPr>
            <a:r>
              <a:rPr lang="it-IT" sz="1400" i="1" spc="-1">
                <a:solidFill>
                  <a:srgbClr val="000000"/>
                </a:solidFill>
              </a:rPr>
              <a:t>Di Herone Alessandrino De gli automati, ouero machine se mouenti, libri due, tradotti dal greco da Bernardino Baldi abbate di Guastalla</a:t>
            </a:r>
            <a:r>
              <a:rPr lang="it-IT" sz="1400" spc="-1">
                <a:solidFill>
                  <a:srgbClr val="000000"/>
                </a:solidFill>
              </a:rPr>
              <a:t>, Venezia, 1589</a:t>
            </a:r>
            <a:endParaRPr lang="it-IT" sz="1400" spc="-1"/>
          </a:p>
        </p:txBody>
      </p:sp>
      <p:pic>
        <p:nvPicPr>
          <p:cNvPr id="63493" name="Picture 6"/>
          <p:cNvPicPr>
            <a:picLocks noChangeAspect="1" noChangeArrowheads="1"/>
          </p:cNvPicPr>
          <p:nvPr/>
        </p:nvPicPr>
        <p:blipFill>
          <a:blip r:embed="rId2"/>
          <a:srcRect/>
          <a:stretch>
            <a:fillRect/>
          </a:stretch>
        </p:blipFill>
        <p:spPr bwMode="auto">
          <a:xfrm>
            <a:off x="0" y="0"/>
            <a:ext cx="2466975" cy="1431925"/>
          </a:xfrm>
          <a:prstGeom prst="rect">
            <a:avLst/>
          </a:prstGeom>
          <a:noFill/>
          <a:ln w="9360">
            <a:noFill/>
            <a:miter lim="800000"/>
            <a:headEnd/>
            <a:tailEnd/>
          </a:ln>
        </p:spPr>
      </p:pic>
      <p:sp>
        <p:nvSpPr>
          <p:cNvPr id="236" name="CustomShape 5"/>
          <p:cNvSpPr/>
          <p:nvPr/>
        </p:nvSpPr>
        <p:spPr>
          <a:xfrm>
            <a:off x="5778500" y="5508625"/>
            <a:ext cx="4537075" cy="9366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spcBef>
                <a:spcPts val="700"/>
              </a:spcBef>
              <a:defRPr/>
            </a:pPr>
            <a:r>
              <a:rPr lang="it-IT" sz="1400" i="1">
                <a:solidFill>
                  <a:srgbClr val="000000"/>
                </a:solidFill>
              </a:rPr>
              <a:t>M.Acci Plauti Comoediae superst. XX, </a:t>
            </a:r>
            <a:r>
              <a:rPr lang="it-IT" sz="1400">
                <a:solidFill>
                  <a:srgbClr val="000000"/>
                </a:solidFill>
              </a:rPr>
              <a:t>Amsterdam, 1630. cm 11,5 x 6,5.</a:t>
            </a:r>
          </a:p>
          <a:p>
            <a:pPr algn="r">
              <a:spcBef>
                <a:spcPts val="700"/>
              </a:spcBef>
              <a:defRPr/>
            </a:pPr>
            <a:r>
              <a:rPr lang="it-IT" sz="1400">
                <a:solidFill>
                  <a:srgbClr val="000000"/>
                </a:solidFill>
              </a:rPr>
              <a:t>Tutto Plauto in una minuscola edizione secentesca.</a:t>
            </a:r>
          </a:p>
          <a:p>
            <a:pPr algn="r">
              <a:spcBef>
                <a:spcPts val="700"/>
              </a:spcBef>
              <a:defRPr/>
            </a:pPr>
            <a:endParaRPr lang="it-IT" sz="1400"/>
          </a:p>
        </p:txBody>
      </p:sp>
      <p:pic>
        <p:nvPicPr>
          <p:cNvPr id="63495" name="Picture 10"/>
          <p:cNvPicPr>
            <a:picLocks noChangeAspect="1" noChangeArrowheads="1"/>
          </p:cNvPicPr>
          <p:nvPr/>
        </p:nvPicPr>
        <p:blipFill>
          <a:blip r:embed="rId3"/>
          <a:srcRect/>
          <a:stretch>
            <a:fillRect/>
          </a:stretch>
        </p:blipFill>
        <p:spPr bwMode="auto">
          <a:xfrm>
            <a:off x="233363" y="1620838"/>
            <a:ext cx="3424237" cy="4897437"/>
          </a:xfrm>
          <a:prstGeom prst="rect">
            <a:avLst/>
          </a:prstGeom>
          <a:noFill/>
          <a:ln w="9360">
            <a:noFill/>
            <a:miter lim="800000"/>
            <a:headEnd/>
            <a:tailEnd/>
          </a:ln>
        </p:spPr>
      </p:pic>
      <p:pic>
        <p:nvPicPr>
          <p:cNvPr id="63496" name="Picture 10"/>
          <p:cNvPicPr>
            <a:picLocks noChangeAspect="1" noChangeArrowheads="1"/>
          </p:cNvPicPr>
          <p:nvPr/>
        </p:nvPicPr>
        <p:blipFill>
          <a:blip r:embed="rId4"/>
          <a:srcRect/>
          <a:stretch>
            <a:fillRect/>
          </a:stretch>
        </p:blipFill>
        <p:spPr bwMode="auto">
          <a:xfrm>
            <a:off x="6777038" y="1620838"/>
            <a:ext cx="3609975" cy="355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40"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Bibliotecari celebri</a:t>
            </a:r>
            <a:endParaRPr lang="it-IT" sz="4400" spc="-1"/>
          </a:p>
        </p:txBody>
      </p:sp>
      <p:sp>
        <p:nvSpPr>
          <p:cNvPr id="241"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42" name="CustomShape 4"/>
          <p:cNvSpPr/>
          <p:nvPr/>
        </p:nvSpPr>
        <p:spPr>
          <a:xfrm>
            <a:off x="522288" y="1547813"/>
            <a:ext cx="6408737" cy="45862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100"/>
              </a:spcBef>
              <a:spcAft>
                <a:spcPts val="0"/>
              </a:spcAft>
              <a:defRPr/>
            </a:pPr>
            <a:r>
              <a:rPr lang="it-IT" sz="2200" b="1" spc="-1">
                <a:solidFill>
                  <a:srgbClr val="000000"/>
                </a:solidFill>
              </a:rPr>
              <a:t>Isidoro del Lungo</a:t>
            </a:r>
            <a:r>
              <a:rPr lang="it-IT" sz="2200" spc="-1">
                <a:solidFill>
                  <a:srgbClr val="000000"/>
                </a:solidFill>
              </a:rPr>
              <a:t> (Montevarchi, 1841 – Firenze, 1927) filologo, accademico della Crusca, dantista, fu al Torricelli per interessamento dell’amico Giosue Carducci. Bibliotecario dal 1862 al 1863. </a:t>
            </a:r>
            <a:endParaRPr lang="it-IT" sz="2200" spc="-1"/>
          </a:p>
          <a:p>
            <a:pPr fontAlgn="auto">
              <a:spcBef>
                <a:spcPts val="1100"/>
              </a:spcBef>
              <a:spcAft>
                <a:spcPts val="0"/>
              </a:spcAft>
              <a:defRPr/>
            </a:pPr>
            <a:r>
              <a:rPr lang="it-IT" sz="2200" spc="-1">
                <a:solidFill>
                  <a:srgbClr val="000000"/>
                </a:solidFill>
              </a:rPr>
              <a:t>Si conserva nel libro dei verbali del Consiglio dei Professori una lettera del 18 aprile 1863 in cui egli chiede che venga introdotta nel Regolamento della Biblioteca una norma che impedisca il prestito agli studenti di libri </a:t>
            </a:r>
            <a:r>
              <a:rPr lang="it-IT" sz="2100" spc="-1">
                <a:solidFill>
                  <a:srgbClr val="000000"/>
                </a:solidFill>
              </a:rPr>
              <a:t>“</a:t>
            </a:r>
            <a:r>
              <a:rPr lang="it-IT" sz="2200" spc="-1">
                <a:solidFill>
                  <a:srgbClr val="000000"/>
                </a:solidFill>
              </a:rPr>
              <a:t>i quali niun di noi vorrebbe, senz'arrossire, porre in mano a giovinetti”, onde evitare di “por l'Adone o la Pucelle in mano d'un giovinetto trilustre, che potrà portarla a casa a leggere, di soppiatto a' genitori”.</a:t>
            </a:r>
            <a:endParaRPr lang="it-IT" sz="2200" spc="-1"/>
          </a:p>
        </p:txBody>
      </p:sp>
      <p:pic>
        <p:nvPicPr>
          <p:cNvPr id="64517" name="Picture 11"/>
          <p:cNvPicPr>
            <a:picLocks noChangeAspect="1" noChangeArrowheads="1"/>
          </p:cNvPicPr>
          <p:nvPr/>
        </p:nvPicPr>
        <p:blipFill>
          <a:blip r:embed="rId2"/>
          <a:srcRect/>
          <a:stretch>
            <a:fillRect/>
          </a:stretch>
        </p:blipFill>
        <p:spPr bwMode="auto">
          <a:xfrm>
            <a:off x="7593013" y="2195513"/>
            <a:ext cx="2649537" cy="3313112"/>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45"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Bibliotecari celebri</a:t>
            </a:r>
            <a:endParaRPr lang="it-IT" sz="4400" spc="-1"/>
          </a:p>
        </p:txBody>
      </p:sp>
      <p:sp>
        <p:nvSpPr>
          <p:cNvPr id="246"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47" name="CustomShape 4"/>
          <p:cNvSpPr/>
          <p:nvPr/>
        </p:nvSpPr>
        <p:spPr>
          <a:xfrm>
            <a:off x="5059363" y="1908175"/>
            <a:ext cx="5040312" cy="448151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001"/>
              </a:spcBef>
              <a:spcAft>
                <a:spcPts val="0"/>
              </a:spcAft>
              <a:defRPr/>
            </a:pPr>
            <a:r>
              <a:rPr lang="it-IT" sz="2000" b="1" spc="-1">
                <a:solidFill>
                  <a:srgbClr val="000000"/>
                </a:solidFill>
              </a:rPr>
              <a:t>Giuseppe Cesare Abba </a:t>
            </a:r>
            <a:r>
              <a:rPr lang="it-IT" sz="2000" spc="-1">
                <a:solidFill>
                  <a:srgbClr val="000000"/>
                </a:solidFill>
              </a:rPr>
              <a:t> (Cairo Montenotte, 1838 – Brescia, 1910), patriota e scrittore, partecipò alla spedizione dei Mille e alla terza guerra d’indipendenza. E’ autore del frutto migliore della memorialistica garibaldina, </a:t>
            </a:r>
            <a:r>
              <a:rPr lang="it-IT" sz="2000" i="1" spc="-1">
                <a:solidFill>
                  <a:srgbClr val="000000"/>
                </a:solidFill>
              </a:rPr>
              <a:t>Da Quarto al Volturno. Noterelle d’uno dei Mille</a:t>
            </a:r>
            <a:r>
              <a:rPr lang="it-IT" sz="2000" spc="-1">
                <a:solidFill>
                  <a:srgbClr val="000000"/>
                </a:solidFill>
              </a:rPr>
              <a:t>, uno dei best seller di tutto l’Ottocento italiano. </a:t>
            </a:r>
            <a:endParaRPr lang="it-IT" sz="2000" spc="-1"/>
          </a:p>
          <a:p>
            <a:pPr fontAlgn="auto">
              <a:spcBef>
                <a:spcPts val="1001"/>
              </a:spcBef>
              <a:spcAft>
                <a:spcPts val="0"/>
              </a:spcAft>
              <a:defRPr/>
            </a:pPr>
            <a:r>
              <a:rPr lang="it-IT" sz="2000" spc="-1">
                <a:solidFill>
                  <a:srgbClr val="000000"/>
                </a:solidFill>
              </a:rPr>
              <a:t>Professore a Faenza, dal 1881 al 1884, viene incaricato di reggere la biblioteca del liceo Torricelli</a:t>
            </a:r>
            <a:endParaRPr lang="it-IT" sz="2000" spc="-1"/>
          </a:p>
          <a:p>
            <a:pPr fontAlgn="auto">
              <a:spcBef>
                <a:spcPts val="1400"/>
              </a:spcBef>
              <a:spcAft>
                <a:spcPts val="0"/>
              </a:spcAft>
              <a:defRPr/>
            </a:pPr>
            <a:endParaRPr lang="it-IT" sz="2000" spc="-1"/>
          </a:p>
        </p:txBody>
      </p:sp>
      <p:pic>
        <p:nvPicPr>
          <p:cNvPr id="65541" name="Picture 9"/>
          <p:cNvPicPr>
            <a:picLocks noChangeAspect="1" noChangeArrowheads="1"/>
          </p:cNvPicPr>
          <p:nvPr/>
        </p:nvPicPr>
        <p:blipFill>
          <a:blip r:embed="rId2"/>
          <a:srcRect/>
          <a:stretch>
            <a:fillRect/>
          </a:stretch>
        </p:blipFill>
        <p:spPr bwMode="auto">
          <a:xfrm>
            <a:off x="809625" y="1908175"/>
            <a:ext cx="2849563" cy="3600450"/>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50"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Bibliotecari celebri</a:t>
            </a:r>
            <a:endParaRPr lang="it-IT" sz="4400" spc="-1"/>
          </a:p>
        </p:txBody>
      </p:sp>
      <p:sp>
        <p:nvSpPr>
          <p:cNvPr id="251"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52" name="CustomShape 4"/>
          <p:cNvSpPr/>
          <p:nvPr/>
        </p:nvSpPr>
        <p:spPr>
          <a:xfrm>
            <a:off x="522288" y="1763713"/>
            <a:ext cx="5040312" cy="43195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901"/>
              </a:spcBef>
              <a:spcAft>
                <a:spcPts val="0"/>
              </a:spcAft>
              <a:defRPr/>
            </a:pPr>
            <a:r>
              <a:rPr lang="it-IT" b="1" spc="-1">
                <a:solidFill>
                  <a:srgbClr val="000000"/>
                </a:solidFill>
              </a:rPr>
              <a:t>Gaetano Salvemini</a:t>
            </a:r>
            <a:r>
              <a:rPr lang="it-IT" spc="-1">
                <a:solidFill>
                  <a:srgbClr val="000000"/>
                </a:solidFill>
              </a:rPr>
              <a:t>  (Molfetta, 1873 - Sorrento, 1957). Storico, saggista e giornalista, è uno dei massimi protagonisti della vita politica e culturale dell’Italia fra i due secoli. Sono celebri le sue polemiche contro Giolitti “ministro della malavita” e contro la guerra di Libia, “scatolone di sabbia”. Deputato nel 1919, incarcerato e poi costretto all’esilio per il suo antifascismo, continua dall’estero un’infaticabile attività di opposizione al fascismo. Nel 1950 torna in Italia e viene reintegrato nella cattedra dell’Università di Firenze.</a:t>
            </a:r>
            <a:endParaRPr lang="it-IT" spc="-1"/>
          </a:p>
          <a:p>
            <a:pPr fontAlgn="auto">
              <a:spcBef>
                <a:spcPts val="901"/>
              </a:spcBef>
              <a:spcAft>
                <a:spcPts val="0"/>
              </a:spcAft>
              <a:defRPr/>
            </a:pPr>
            <a:r>
              <a:rPr lang="it-IT" spc="-1">
                <a:solidFill>
                  <a:srgbClr val="000000"/>
                </a:solidFill>
              </a:rPr>
              <a:t>Insegna Storia e Geografia al Torricelli dal 1896 al 1898 e viene incaricato di reggere la biblioteca del liceo.</a:t>
            </a:r>
            <a:endParaRPr lang="it-IT" spc="-1"/>
          </a:p>
        </p:txBody>
      </p:sp>
      <p:pic>
        <p:nvPicPr>
          <p:cNvPr id="66565" name="Picture 10"/>
          <p:cNvPicPr>
            <a:picLocks noChangeAspect="1" noChangeArrowheads="1"/>
          </p:cNvPicPr>
          <p:nvPr/>
        </p:nvPicPr>
        <p:blipFill>
          <a:blip r:embed="rId2"/>
          <a:srcRect/>
          <a:stretch>
            <a:fillRect/>
          </a:stretch>
        </p:blipFill>
        <p:spPr bwMode="auto">
          <a:xfrm>
            <a:off x="7288213" y="2052638"/>
            <a:ext cx="2738437" cy="3384550"/>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55"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curiosità</a:t>
            </a:r>
            <a:endParaRPr lang="it-IT" sz="4400" spc="-1"/>
          </a:p>
        </p:txBody>
      </p:sp>
      <p:sp>
        <p:nvSpPr>
          <p:cNvPr id="256"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pic>
        <p:nvPicPr>
          <p:cNvPr id="67588" name="Picture 12"/>
          <p:cNvPicPr>
            <a:picLocks noChangeAspect="1" noChangeArrowheads="1"/>
          </p:cNvPicPr>
          <p:nvPr/>
        </p:nvPicPr>
        <p:blipFill>
          <a:blip r:embed="rId2"/>
          <a:srcRect/>
          <a:stretch>
            <a:fillRect/>
          </a:stretch>
        </p:blipFill>
        <p:spPr bwMode="auto">
          <a:xfrm>
            <a:off x="2832100" y="1836738"/>
            <a:ext cx="2659063" cy="4032250"/>
          </a:xfrm>
          <a:prstGeom prst="rect">
            <a:avLst/>
          </a:prstGeom>
          <a:noFill/>
          <a:ln w="9360">
            <a:noFill/>
            <a:miter lim="800000"/>
            <a:headEnd/>
            <a:tailEnd/>
          </a:ln>
        </p:spPr>
      </p:pic>
      <p:pic>
        <p:nvPicPr>
          <p:cNvPr id="67589" name="Picture 15"/>
          <p:cNvPicPr>
            <a:picLocks noChangeAspect="1" noChangeArrowheads="1"/>
          </p:cNvPicPr>
          <p:nvPr/>
        </p:nvPicPr>
        <p:blipFill>
          <a:blip r:embed="rId3"/>
          <a:srcRect/>
          <a:stretch>
            <a:fillRect/>
          </a:stretch>
        </p:blipFill>
        <p:spPr bwMode="auto">
          <a:xfrm>
            <a:off x="142875" y="1836738"/>
            <a:ext cx="2682875" cy="4038600"/>
          </a:xfrm>
          <a:prstGeom prst="rect">
            <a:avLst/>
          </a:prstGeom>
          <a:noFill/>
          <a:ln w="9360">
            <a:noFill/>
            <a:miter lim="800000"/>
            <a:headEnd/>
            <a:tailEnd/>
          </a:ln>
        </p:spPr>
      </p:pic>
      <p:sp>
        <p:nvSpPr>
          <p:cNvPr id="259" name="CustomShape 4"/>
          <p:cNvSpPr/>
          <p:nvPr/>
        </p:nvSpPr>
        <p:spPr>
          <a:xfrm>
            <a:off x="5707063" y="1981200"/>
            <a:ext cx="4319587" cy="233838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151"/>
              </a:spcBef>
              <a:spcAft>
                <a:spcPts val="0"/>
              </a:spcAft>
              <a:defRPr/>
            </a:pPr>
            <a:r>
              <a:rPr lang="it-IT" sz="2300" b="1" spc="-1">
                <a:solidFill>
                  <a:srgbClr val="000000"/>
                </a:solidFill>
              </a:rPr>
              <a:t>Invettiva contro  i gesuiti</a:t>
            </a:r>
            <a:r>
              <a:rPr lang="it-IT" sz="2300" spc="-1">
                <a:solidFill>
                  <a:srgbClr val="000000"/>
                </a:solidFill>
              </a:rPr>
              <a:t> rinvenuta nella controguardia posteriore di un’edizione cinquecentesca di Quintiliano.</a:t>
            </a:r>
            <a:endParaRPr lang="it-IT" sz="2300" spc="-1"/>
          </a:p>
          <a:p>
            <a:pPr fontAlgn="auto">
              <a:spcBef>
                <a:spcPts val="1151"/>
              </a:spcBef>
              <a:spcAft>
                <a:spcPts val="0"/>
              </a:spcAft>
              <a:defRPr/>
            </a:pPr>
            <a:r>
              <a:rPr lang="it-IT" sz="2300" spc="-1">
                <a:solidFill>
                  <a:srgbClr val="000000"/>
                </a:solidFill>
              </a:rPr>
              <a:t>A sinistra, frontespizio con timbro dei gesuiti sovrascritto. </a:t>
            </a:r>
            <a:endParaRPr lang="it-IT" sz="2300" spc="-1"/>
          </a:p>
        </p:txBody>
      </p:sp>
      <p:pic>
        <p:nvPicPr>
          <p:cNvPr id="67591" name="Picture 17"/>
          <p:cNvPicPr>
            <a:picLocks noChangeAspect="1" noChangeArrowheads="1"/>
          </p:cNvPicPr>
          <p:nvPr/>
        </p:nvPicPr>
        <p:blipFill>
          <a:blip r:embed="rId4"/>
          <a:srcRect/>
          <a:stretch>
            <a:fillRect/>
          </a:stretch>
        </p:blipFill>
        <p:spPr bwMode="auto">
          <a:xfrm>
            <a:off x="5705475" y="4860925"/>
            <a:ext cx="4681538" cy="960438"/>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522288" y="2197100"/>
            <a:ext cx="6410325" cy="377825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199"/>
              </a:spcBef>
              <a:spcAft>
                <a:spcPts val="0"/>
              </a:spcAft>
              <a:buClr>
                <a:srgbClr val="000000"/>
              </a:buClr>
              <a:buFont typeface="Wingdings" charset="2"/>
              <a:buChar char=""/>
              <a:defRPr/>
            </a:pPr>
            <a:r>
              <a:rPr lang="it-IT" sz="2100" spc="-1">
                <a:solidFill>
                  <a:srgbClr val="000000"/>
                </a:solidFill>
              </a:rPr>
              <a:t> </a:t>
            </a:r>
            <a:r>
              <a:rPr lang="it-IT" sz="2400" spc="-1">
                <a:solidFill>
                  <a:srgbClr val="000000"/>
                </a:solidFill>
              </a:rPr>
              <a:t>1814 Ricostituzione della Compagnia di Gesù</a:t>
            </a:r>
            <a:endParaRPr lang="it-IT" sz="2400" spc="-1"/>
          </a:p>
          <a:p>
            <a:pPr marL="216000" indent="-216000" fontAlgn="auto">
              <a:spcBef>
                <a:spcPts val="1199"/>
              </a:spcBef>
              <a:spcAft>
                <a:spcPts val="0"/>
              </a:spcAft>
              <a:buClr>
                <a:srgbClr val="000000"/>
              </a:buClr>
              <a:buFont typeface="Wingdings" charset="2"/>
              <a:buChar char=""/>
              <a:defRPr/>
            </a:pPr>
            <a:r>
              <a:rPr lang="it-IT" sz="2400" spc="-1">
                <a:solidFill>
                  <a:srgbClr val="000000"/>
                </a:solidFill>
              </a:rPr>
              <a:t> 1815 Eredità Verna</a:t>
            </a:r>
            <a:endParaRPr lang="it-IT" sz="2400" spc="-1"/>
          </a:p>
          <a:p>
            <a:pPr marL="216000" indent="-216000" fontAlgn="auto">
              <a:spcBef>
                <a:spcPts val="1199"/>
              </a:spcBef>
              <a:spcAft>
                <a:spcPts val="0"/>
              </a:spcAft>
              <a:buClr>
                <a:srgbClr val="000000"/>
              </a:buClr>
              <a:buFont typeface="Wingdings" charset="2"/>
              <a:buChar char=""/>
              <a:defRPr/>
            </a:pPr>
            <a:r>
              <a:rPr lang="it-IT" sz="2400" spc="-1">
                <a:solidFill>
                  <a:srgbClr val="000000"/>
                </a:solidFill>
              </a:rPr>
              <a:t> 1827 Eredità Naldi</a:t>
            </a:r>
            <a:endParaRPr lang="it-IT" sz="2400" spc="-1"/>
          </a:p>
          <a:p>
            <a:pPr marL="216000" indent="-216000" fontAlgn="auto">
              <a:spcBef>
                <a:spcPts val="1199"/>
              </a:spcBef>
              <a:spcAft>
                <a:spcPts val="0"/>
              </a:spcAft>
              <a:buClr>
                <a:srgbClr val="000000"/>
              </a:buClr>
              <a:buFont typeface="Wingdings" charset="2"/>
              <a:buChar char=""/>
              <a:defRPr/>
            </a:pPr>
            <a:r>
              <a:rPr lang="it-IT" sz="2400" spc="-1">
                <a:solidFill>
                  <a:srgbClr val="000000"/>
                </a:solidFill>
              </a:rPr>
              <a:t> 1835 Inizia la ristrutturazione del Palazzo degli Studi</a:t>
            </a:r>
            <a:endParaRPr lang="it-IT" sz="2400" spc="-1"/>
          </a:p>
          <a:p>
            <a:pPr marL="216000" indent="-216000" fontAlgn="auto">
              <a:spcBef>
                <a:spcPts val="1199"/>
              </a:spcBef>
              <a:spcAft>
                <a:spcPts val="0"/>
              </a:spcAft>
              <a:buClr>
                <a:srgbClr val="000000"/>
              </a:buClr>
              <a:buFont typeface="Wingdings" charset="2"/>
              <a:buChar char=""/>
              <a:defRPr/>
            </a:pPr>
            <a:r>
              <a:rPr lang="it-IT" sz="2400" spc="-1">
                <a:solidFill>
                  <a:srgbClr val="000000"/>
                </a:solidFill>
              </a:rPr>
              <a:t> 1840 Riapertura del collegio</a:t>
            </a:r>
            <a:endParaRPr lang="it-IT" sz="2400" spc="-1"/>
          </a:p>
          <a:p>
            <a:pPr marL="216000" indent="-216000" fontAlgn="auto">
              <a:spcBef>
                <a:spcPts val="1199"/>
              </a:spcBef>
              <a:spcAft>
                <a:spcPts val="0"/>
              </a:spcAft>
              <a:buClr>
                <a:srgbClr val="000000"/>
              </a:buClr>
              <a:buFont typeface="Wingdings" charset="2"/>
              <a:buChar char=""/>
              <a:defRPr/>
            </a:pPr>
            <a:r>
              <a:rPr lang="it-IT" sz="2400" spc="-1">
                <a:solidFill>
                  <a:srgbClr val="000000"/>
                </a:solidFill>
              </a:rPr>
              <a:t> 1859 Chiusura del collegio</a:t>
            </a:r>
            <a:endParaRPr lang="it-IT" sz="2400" spc="-1"/>
          </a:p>
        </p:txBody>
      </p:sp>
      <p:sp>
        <p:nvSpPr>
          <p:cNvPr id="104" name="Line 2"/>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05" name="CustomShape 3"/>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400" spc="-1">
                <a:solidFill>
                  <a:srgbClr val="000000"/>
                </a:solidFill>
              </a:rPr>
              <a:t>I gesuiti a Faenza:</a:t>
            </a:r>
            <a:r>
              <a:rPr/>
              <a:t/>
            </a:r>
            <a:br>
              <a:rPr/>
            </a:br>
            <a:r>
              <a:rPr lang="it-IT" sz="3200" spc="-1">
                <a:solidFill>
                  <a:srgbClr val="000000"/>
                </a:solidFill>
              </a:rPr>
              <a:t>Secondo collegio (1840-1859)</a:t>
            </a:r>
            <a:endParaRPr lang="it-IT" sz="3200" spc="-1"/>
          </a:p>
        </p:txBody>
      </p:sp>
      <p:sp>
        <p:nvSpPr>
          <p:cNvPr id="106" name="TextShape 4"/>
          <p:cNvSpPr txBox="1"/>
          <p:nvPr/>
        </p:nvSpPr>
        <p:spPr>
          <a:xfrm>
            <a:off x="534988" y="303213"/>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pic>
        <p:nvPicPr>
          <p:cNvPr id="40965" name="Picture 14"/>
          <p:cNvPicPr>
            <a:picLocks noChangeAspect="1" noChangeArrowheads="1"/>
          </p:cNvPicPr>
          <p:nvPr/>
        </p:nvPicPr>
        <p:blipFill>
          <a:blip r:embed="rId2"/>
          <a:srcRect/>
          <a:stretch>
            <a:fillRect/>
          </a:stretch>
        </p:blipFill>
        <p:spPr bwMode="auto">
          <a:xfrm>
            <a:off x="6929438" y="2339975"/>
            <a:ext cx="3386137" cy="2438400"/>
          </a:xfrm>
          <a:prstGeom prst="rect">
            <a:avLst/>
          </a:prstGeom>
          <a:noFill/>
          <a:ln w="9360">
            <a:noFill/>
            <a:miter lim="800000"/>
            <a:headEnd/>
            <a:tailEnd/>
          </a:ln>
        </p:spPr>
      </p:pic>
      <p:sp>
        <p:nvSpPr>
          <p:cNvPr id="108" name="CustomShape 5"/>
          <p:cNvSpPr/>
          <p:nvPr/>
        </p:nvSpPr>
        <p:spPr>
          <a:xfrm>
            <a:off x="7002463" y="5148263"/>
            <a:ext cx="3457575" cy="82073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799"/>
              </a:spcBef>
              <a:spcAft>
                <a:spcPts val="0"/>
              </a:spcAft>
              <a:defRPr/>
            </a:pPr>
            <a:r>
              <a:rPr lang="it-IT" sz="1600" spc="-1">
                <a:solidFill>
                  <a:srgbClr val="000000"/>
                </a:solidFill>
              </a:rPr>
              <a:t>Romolo Liverani, </a:t>
            </a:r>
            <a:r>
              <a:rPr lang="it-IT" sz="1600" i="1" spc="-1">
                <a:solidFill>
                  <a:srgbClr val="000000"/>
                </a:solidFill>
              </a:rPr>
              <a:t>Il cortile del Palazzo degli Studi durante i lavori di ricostruzione.</a:t>
            </a:r>
            <a:r>
              <a:rPr lang="it-IT" sz="1600" spc="-1">
                <a:solidFill>
                  <a:srgbClr val="000000"/>
                </a:solidFill>
              </a:rPr>
              <a:t> Anno 1835 c.ca</a:t>
            </a:r>
            <a:endParaRPr lang="it-IT" sz="1600" spc="-1"/>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62"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curiosità</a:t>
            </a:r>
            <a:endParaRPr lang="it-IT" sz="4400" spc="-1"/>
          </a:p>
        </p:txBody>
      </p:sp>
      <p:sp>
        <p:nvSpPr>
          <p:cNvPr id="263"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64" name="CustomShape 4"/>
          <p:cNvSpPr/>
          <p:nvPr/>
        </p:nvSpPr>
        <p:spPr>
          <a:xfrm>
            <a:off x="522288" y="1908175"/>
            <a:ext cx="5040312" cy="411321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400"/>
              </a:spcBef>
              <a:spcAft>
                <a:spcPts val="0"/>
              </a:spcAft>
              <a:defRPr/>
            </a:pPr>
            <a:r>
              <a:rPr lang="it-IT" sz="2800" b="1" spc="-1">
                <a:solidFill>
                  <a:srgbClr val="000000"/>
                </a:solidFill>
              </a:rPr>
              <a:t>Gli occhiali di Muratori</a:t>
            </a:r>
            <a:endParaRPr lang="it-IT" sz="2800" spc="-1"/>
          </a:p>
          <a:p>
            <a:pPr fontAlgn="auto">
              <a:spcBef>
                <a:spcPts val="1400"/>
              </a:spcBef>
              <a:spcAft>
                <a:spcPts val="0"/>
              </a:spcAft>
              <a:defRPr/>
            </a:pPr>
            <a:r>
              <a:rPr lang="it-IT" sz="2800" spc="-1">
                <a:solidFill>
                  <a:srgbClr val="000000"/>
                </a:solidFill>
              </a:rPr>
              <a:t>Occhiali da lettura, risalenti probabilmente al ‘700, dimenticati da un lettore all’interno di un volume delle </a:t>
            </a:r>
            <a:r>
              <a:rPr lang="it-IT" sz="2800" i="1" spc="-1">
                <a:solidFill>
                  <a:srgbClr val="000000"/>
                </a:solidFill>
              </a:rPr>
              <a:t>Antichità italiane </a:t>
            </a:r>
            <a:r>
              <a:rPr lang="it-IT" sz="2800" spc="-1">
                <a:solidFill>
                  <a:srgbClr val="000000"/>
                </a:solidFill>
              </a:rPr>
              <a:t>di Muratori e rinvenuti da un’alunna nel 1990</a:t>
            </a:r>
            <a:r>
              <a:rPr lang="it-IT" sz="2000" spc="-1">
                <a:solidFill>
                  <a:srgbClr val="000000"/>
                </a:solidFill>
              </a:rPr>
              <a:t> </a:t>
            </a:r>
            <a:endParaRPr lang="it-IT" sz="2000" spc="-1"/>
          </a:p>
          <a:p>
            <a:pPr fontAlgn="auto">
              <a:spcBef>
                <a:spcPts val="1001"/>
              </a:spcBef>
              <a:spcAft>
                <a:spcPts val="0"/>
              </a:spcAft>
              <a:defRPr/>
            </a:pPr>
            <a:endParaRPr lang="it-IT" sz="2000" spc="-1"/>
          </a:p>
        </p:txBody>
      </p:sp>
      <p:pic>
        <p:nvPicPr>
          <p:cNvPr id="68613" name="Picture 9"/>
          <p:cNvPicPr>
            <a:picLocks noChangeAspect="1" noChangeArrowheads="1"/>
          </p:cNvPicPr>
          <p:nvPr/>
        </p:nvPicPr>
        <p:blipFill>
          <a:blip r:embed="rId2"/>
          <a:srcRect/>
          <a:stretch>
            <a:fillRect/>
          </a:stretch>
        </p:blipFill>
        <p:spPr bwMode="auto">
          <a:xfrm>
            <a:off x="5491163" y="2124075"/>
            <a:ext cx="5059362" cy="3333750"/>
          </a:xfrm>
          <a:prstGeom prst="rect">
            <a:avLst/>
          </a:prstGeom>
          <a:noFill/>
          <a:ln w="9360">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267"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Qualche link</a:t>
            </a:r>
            <a:endParaRPr lang="it-IT" sz="4400" spc="-1"/>
          </a:p>
        </p:txBody>
      </p:sp>
      <p:sp>
        <p:nvSpPr>
          <p:cNvPr id="268"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269" name="CustomShape 4">
            <a:hlinkClick r:id="rId2"/>
          </p:cNvPr>
          <p:cNvSpPr/>
          <p:nvPr/>
        </p:nvSpPr>
        <p:spPr>
          <a:xfrm>
            <a:off x="0" y="2628900"/>
            <a:ext cx="10693400" cy="36036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defTabSz="720725"/>
            <a:r>
              <a:rPr lang="it-IT" sz="2200">
                <a:solidFill>
                  <a:srgbClr val="000000"/>
                </a:solidFill>
              </a:rPr>
              <a:t>	- Incunaboli e cinquecentine del liceo Torricelli</a:t>
            </a:r>
            <a:endParaRPr lang="it-IT" sz="2200"/>
          </a:p>
        </p:txBody>
      </p:sp>
      <p:sp>
        <p:nvSpPr>
          <p:cNvPr id="270" name="CustomShape 5">
            <a:hlinkClick r:id="rId3"/>
          </p:cNvPr>
          <p:cNvSpPr/>
          <p:nvPr/>
        </p:nvSpPr>
        <p:spPr>
          <a:xfrm>
            <a:off x="0" y="3060700"/>
            <a:ext cx="10693400" cy="36036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defTabSz="720725"/>
            <a:r>
              <a:rPr lang="it-IT" sz="2200">
                <a:solidFill>
                  <a:srgbClr val="000000"/>
                </a:solidFill>
              </a:rPr>
              <a:t>	- G. Bertoni, </a:t>
            </a:r>
            <a:r>
              <a:rPr lang="it-IT" sz="2200" i="1">
                <a:solidFill>
                  <a:srgbClr val="000000"/>
                </a:solidFill>
              </a:rPr>
              <a:t>Di alcuni libri rari del Liceo “Torricelli” – Faenza, 1963 </a:t>
            </a:r>
            <a:r>
              <a:rPr lang="it-IT" sz="2200">
                <a:solidFill>
                  <a:srgbClr val="000000"/>
                </a:solidFill>
              </a:rPr>
              <a:t>(pdf)</a:t>
            </a:r>
            <a:endParaRPr lang="it-IT" sz="2200"/>
          </a:p>
        </p:txBody>
      </p:sp>
      <p:sp>
        <p:nvSpPr>
          <p:cNvPr id="271" name="CustomShape 6">
            <a:hlinkClick r:id="rId4"/>
          </p:cNvPr>
          <p:cNvSpPr/>
          <p:nvPr/>
        </p:nvSpPr>
        <p:spPr>
          <a:xfrm>
            <a:off x="0" y="3924300"/>
            <a:ext cx="10639425" cy="36036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fontAlgn="auto">
              <a:spcBef>
                <a:spcPts val="0"/>
              </a:spcBef>
              <a:spcAft>
                <a:spcPts val="0"/>
              </a:spcAft>
              <a:defRPr/>
            </a:pPr>
            <a:r>
              <a:rPr lang="it-IT" sz="2200" spc="-1">
                <a:solidFill>
                  <a:srgbClr val="000000"/>
                </a:solidFill>
              </a:rPr>
              <a:t>	- Vai al sito del liceo Torricelli - Ballardini</a:t>
            </a:r>
            <a:endParaRPr lang="it-IT" sz="2200" spc="-1"/>
          </a:p>
        </p:txBody>
      </p:sp>
      <p:sp>
        <p:nvSpPr>
          <p:cNvPr id="272" name="CustomShape 7">
            <a:hlinkClick r:id="rId5"/>
          </p:cNvPr>
          <p:cNvSpPr/>
          <p:nvPr/>
        </p:nvSpPr>
        <p:spPr>
          <a:xfrm>
            <a:off x="0" y="4356100"/>
            <a:ext cx="10693400" cy="36036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defTabSz="720725"/>
            <a:r>
              <a:rPr lang="it-IT" sz="2200">
                <a:solidFill>
                  <a:srgbClr val="000000"/>
                </a:solidFill>
              </a:rPr>
              <a:t>	- Vai al sito della Biblioteca Manfrediana</a:t>
            </a:r>
            <a:endParaRPr lang="it-IT" sz="2200"/>
          </a:p>
        </p:txBody>
      </p:sp>
      <p:sp>
        <p:nvSpPr>
          <p:cNvPr id="2" name="CustomShape 5">
            <a:hlinkClick r:id="rId6"/>
          </p:cNvPr>
          <p:cNvSpPr/>
          <p:nvPr/>
        </p:nvSpPr>
        <p:spPr>
          <a:xfrm>
            <a:off x="0" y="3492500"/>
            <a:ext cx="10693400" cy="36036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defTabSz="720725"/>
            <a:r>
              <a:rPr lang="it-IT" sz="2200">
                <a:solidFill>
                  <a:srgbClr val="000000"/>
                </a:solidFill>
              </a:rPr>
              <a:t>	- Il Palazzo degli Studi di Faenza – un filmato</a:t>
            </a:r>
            <a:endParaRPr lang="it-IT" sz="22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10"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I gesuiti a Faenza:</a:t>
            </a:r>
            <a:r>
              <a:rPr/>
              <a:t/>
            </a:r>
            <a:br>
              <a:rPr/>
            </a:br>
            <a:r>
              <a:rPr lang="it-IT" sz="3200" spc="-1">
                <a:solidFill>
                  <a:srgbClr val="000000"/>
                </a:solidFill>
              </a:rPr>
              <a:t>fondatore e rifondatore</a:t>
            </a:r>
            <a:endParaRPr lang="it-IT" sz="3200" spc="-1"/>
          </a:p>
        </p:txBody>
      </p:sp>
      <p:sp>
        <p:nvSpPr>
          <p:cNvPr id="111" name="TextShape 3"/>
          <p:cNvSpPr txBox="1"/>
          <p:nvPr/>
        </p:nvSpPr>
        <p:spPr>
          <a:xfrm>
            <a:off x="534988" y="303213"/>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12" name="CustomShape 4"/>
          <p:cNvSpPr/>
          <p:nvPr/>
        </p:nvSpPr>
        <p:spPr>
          <a:xfrm>
            <a:off x="3978275" y="2413000"/>
            <a:ext cx="2881313" cy="274161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199"/>
              </a:spcBef>
              <a:spcAft>
                <a:spcPts val="0"/>
              </a:spcAft>
              <a:defRPr/>
            </a:pPr>
            <a:r>
              <a:rPr lang="it-IT" sz="2400" spc="-1">
                <a:solidFill>
                  <a:srgbClr val="000000"/>
                </a:solidFill>
              </a:rPr>
              <a:t>Alessandro Pasi </a:t>
            </a:r>
            <a:r>
              <a:rPr/>
              <a:t/>
            </a:r>
            <a:br>
              <a:rPr/>
            </a:br>
            <a:r>
              <a:rPr lang="it-IT" sz="2400" spc="-1">
                <a:solidFill>
                  <a:srgbClr val="000000"/>
                </a:solidFill>
              </a:rPr>
              <a:t>(+1610)</a:t>
            </a:r>
            <a:endParaRPr lang="it-IT" sz="2400" spc="-1"/>
          </a:p>
          <a:p>
            <a:pPr fontAlgn="auto">
              <a:spcBef>
                <a:spcPts val="1199"/>
              </a:spcBef>
              <a:spcAft>
                <a:spcPts val="0"/>
              </a:spcAft>
              <a:defRPr/>
            </a:pPr>
            <a:endParaRPr lang="it-IT" sz="2400" spc="-1"/>
          </a:p>
          <a:p>
            <a:pPr fontAlgn="auto">
              <a:spcBef>
                <a:spcPts val="1199"/>
              </a:spcBef>
              <a:spcAft>
                <a:spcPts val="0"/>
              </a:spcAft>
              <a:defRPr/>
            </a:pPr>
            <a:endParaRPr lang="it-IT" sz="2400" spc="-1"/>
          </a:p>
          <a:p>
            <a:pPr algn="r" fontAlgn="auto">
              <a:spcBef>
                <a:spcPts val="1199"/>
              </a:spcBef>
              <a:spcAft>
                <a:spcPts val="0"/>
              </a:spcAft>
              <a:defRPr/>
            </a:pPr>
            <a:r>
              <a:rPr lang="it-IT" sz="2400" spc="-1">
                <a:solidFill>
                  <a:srgbClr val="000000"/>
                </a:solidFill>
              </a:rPr>
              <a:t>Cesare Naldi</a:t>
            </a:r>
            <a:r>
              <a:rPr/>
              <a:t/>
            </a:r>
            <a:br>
              <a:rPr/>
            </a:br>
            <a:r>
              <a:rPr lang="it-IT" sz="2400" spc="-1">
                <a:solidFill>
                  <a:srgbClr val="000000"/>
                </a:solidFill>
              </a:rPr>
              <a:t>(+1827)</a:t>
            </a:r>
            <a:endParaRPr lang="it-IT" sz="2400" spc="-1"/>
          </a:p>
        </p:txBody>
      </p:sp>
      <p:pic>
        <p:nvPicPr>
          <p:cNvPr id="41989" name="Picture 17"/>
          <p:cNvPicPr>
            <a:picLocks noChangeAspect="1" noChangeArrowheads="1"/>
          </p:cNvPicPr>
          <p:nvPr/>
        </p:nvPicPr>
        <p:blipFill>
          <a:blip r:embed="rId2"/>
          <a:srcRect/>
          <a:stretch>
            <a:fillRect/>
          </a:stretch>
        </p:blipFill>
        <p:spPr bwMode="auto">
          <a:xfrm>
            <a:off x="306388" y="1836738"/>
            <a:ext cx="3722687" cy="4122737"/>
          </a:xfrm>
          <a:prstGeom prst="rect">
            <a:avLst/>
          </a:prstGeom>
          <a:noFill/>
          <a:ln w="9360">
            <a:noFill/>
            <a:miter lim="800000"/>
            <a:headEnd/>
            <a:tailEnd/>
          </a:ln>
        </p:spPr>
      </p:pic>
      <p:pic>
        <p:nvPicPr>
          <p:cNvPr id="41990" name="Picture 18"/>
          <p:cNvPicPr>
            <a:picLocks noChangeAspect="1" noChangeArrowheads="1"/>
          </p:cNvPicPr>
          <p:nvPr/>
        </p:nvPicPr>
        <p:blipFill>
          <a:blip r:embed="rId3"/>
          <a:srcRect/>
          <a:stretch>
            <a:fillRect/>
          </a:stretch>
        </p:blipFill>
        <p:spPr bwMode="auto">
          <a:xfrm>
            <a:off x="6859588" y="1763713"/>
            <a:ext cx="3617912" cy="4176712"/>
          </a:xfrm>
          <a:prstGeom prst="rect">
            <a:avLst/>
          </a:prstGeom>
          <a:noFill/>
          <a:ln w="9360">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Line 1"/>
          <p:cNvSpPr/>
          <p:nvPr/>
        </p:nvSpPr>
        <p:spPr>
          <a:xfrm>
            <a:off x="0" y="1547813"/>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16" name="CustomShape 2"/>
          <p:cNvSpPr/>
          <p:nvPr/>
        </p:nvSpPr>
        <p:spPr>
          <a:xfrm>
            <a:off x="0" y="0"/>
            <a:ext cx="10693400" cy="1547813"/>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5000" spc="-1">
                <a:solidFill>
                  <a:srgbClr val="000000"/>
                </a:solidFill>
              </a:rPr>
              <a:t>La prima biblioteca</a:t>
            </a:r>
            <a:endParaRPr lang="it-IT" sz="5000" spc="-1"/>
          </a:p>
        </p:txBody>
      </p:sp>
      <p:sp>
        <p:nvSpPr>
          <p:cNvPr id="117" name="CustomShape 3"/>
          <p:cNvSpPr/>
          <p:nvPr/>
        </p:nvSpPr>
        <p:spPr>
          <a:xfrm>
            <a:off x="522288" y="2413000"/>
            <a:ext cx="6337300" cy="328612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800"/>
              </a:spcBef>
              <a:spcAft>
                <a:spcPts val="0"/>
              </a:spcAft>
              <a:defRPr/>
            </a:pPr>
            <a:r>
              <a:rPr lang="it-IT" sz="3600" spc="-1">
                <a:solidFill>
                  <a:srgbClr val="000000"/>
                </a:solidFill>
              </a:rPr>
              <a:t>Il cardinale Carlo Rossetti (1614-1681), vescovo di Faenza dal 1643, lascia in eredità la sua biblioteca ai gesuiti di Faenza</a:t>
            </a:r>
            <a:endParaRPr lang="it-IT" sz="3600" spc="-1"/>
          </a:p>
          <a:p>
            <a:pPr fontAlgn="auto">
              <a:spcBef>
                <a:spcPts val="1049"/>
              </a:spcBef>
              <a:spcAft>
                <a:spcPts val="0"/>
              </a:spcAft>
              <a:defRPr/>
            </a:pPr>
            <a:endParaRPr lang="it-IT" sz="3600" spc="-1"/>
          </a:p>
        </p:txBody>
      </p:sp>
      <p:pic>
        <p:nvPicPr>
          <p:cNvPr id="43012" name="Picture 11"/>
          <p:cNvPicPr>
            <a:picLocks noChangeAspect="1" noChangeArrowheads="1"/>
          </p:cNvPicPr>
          <p:nvPr/>
        </p:nvPicPr>
        <p:blipFill>
          <a:blip r:embed="rId2"/>
          <a:srcRect/>
          <a:stretch>
            <a:fillRect/>
          </a:stretch>
        </p:blipFill>
        <p:spPr bwMode="auto">
          <a:xfrm>
            <a:off x="6931025" y="1836738"/>
            <a:ext cx="3470275" cy="4384675"/>
          </a:xfrm>
          <a:prstGeom prst="rect">
            <a:avLst/>
          </a:prstGeom>
          <a:noFill/>
          <a:ln w="9360">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20"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La prima biblioteca:</a:t>
            </a:r>
            <a:r>
              <a:rPr/>
              <a:t/>
            </a:r>
            <a:br>
              <a:rPr/>
            </a:br>
            <a:r>
              <a:rPr lang="it-IT" sz="3200" spc="-1">
                <a:solidFill>
                  <a:srgbClr val="000000"/>
                </a:solidFill>
              </a:rPr>
              <a:t>eredità Rossetti</a:t>
            </a:r>
            <a:endParaRPr lang="it-IT" sz="3200" spc="-1"/>
          </a:p>
        </p:txBody>
      </p:sp>
      <p:sp>
        <p:nvSpPr>
          <p:cNvPr id="121"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22" name="CustomShape 4"/>
          <p:cNvSpPr/>
          <p:nvPr/>
        </p:nvSpPr>
        <p:spPr>
          <a:xfrm>
            <a:off x="522288" y="1879600"/>
            <a:ext cx="4392612" cy="404971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301"/>
              </a:spcBef>
              <a:spcAft>
                <a:spcPts val="0"/>
              </a:spcAft>
              <a:defRPr/>
            </a:pPr>
            <a:r>
              <a:rPr lang="it-IT" sz="2600" spc="-1">
                <a:solidFill>
                  <a:srgbClr val="000000"/>
                </a:solidFill>
              </a:rPr>
              <a:t>1681: L’inventario del lascito Rossetti, redatto dal notaio Balestrazzi, elenca oltre 2300 tomi, che i gesuiti dovranno “eo quo convenit ordine collocare et disponere et ibi perpetuo conservare” senza alienarne alcuno “quantumvis minimum et parvi momenti”.</a:t>
            </a:r>
            <a:endParaRPr lang="it-IT" sz="2600" spc="-1"/>
          </a:p>
        </p:txBody>
      </p:sp>
      <p:pic>
        <p:nvPicPr>
          <p:cNvPr id="44037" name="Picture 10"/>
          <p:cNvPicPr>
            <a:picLocks noChangeAspect="1" noChangeArrowheads="1"/>
          </p:cNvPicPr>
          <p:nvPr/>
        </p:nvPicPr>
        <p:blipFill>
          <a:blip r:embed="rId2"/>
          <a:srcRect/>
          <a:stretch>
            <a:fillRect/>
          </a:stretch>
        </p:blipFill>
        <p:spPr bwMode="auto">
          <a:xfrm>
            <a:off x="5059363" y="2555875"/>
            <a:ext cx="5634037" cy="2933700"/>
          </a:xfrm>
          <a:prstGeom prst="rect">
            <a:avLst/>
          </a:prstGeom>
          <a:noFill/>
          <a:ln w="9360">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25"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spcBef>
                <a:spcPts val="0"/>
              </a:spcBef>
              <a:spcAft>
                <a:spcPts val="0"/>
              </a:spcAft>
              <a:defRPr/>
            </a:pPr>
            <a:r>
              <a:rPr lang="it-IT" sz="4400" spc="-1">
                <a:solidFill>
                  <a:srgbClr val="000000"/>
                </a:solidFill>
              </a:rPr>
              <a:t>1773: soppressione della compagnia</a:t>
            </a:r>
            <a:r>
              <a:rPr/>
              <a:t/>
            </a:r>
            <a:br>
              <a:rPr/>
            </a:br>
            <a:r>
              <a:rPr lang="it-IT" sz="3200" spc="-1">
                <a:solidFill>
                  <a:srgbClr val="000000"/>
                </a:solidFill>
              </a:rPr>
              <a:t>e chiusura della prima biblioteca</a:t>
            </a:r>
            <a:endParaRPr lang="it-IT" sz="3200" spc="-1"/>
          </a:p>
        </p:txBody>
      </p:sp>
      <p:sp>
        <p:nvSpPr>
          <p:cNvPr id="126"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27" name="CustomShape 4"/>
          <p:cNvSpPr/>
          <p:nvPr/>
        </p:nvSpPr>
        <p:spPr>
          <a:xfrm>
            <a:off x="522288" y="1692275"/>
            <a:ext cx="5329237" cy="44354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001"/>
              </a:spcBef>
              <a:spcAft>
                <a:spcPts val="0"/>
              </a:spcAft>
              <a:buClr>
                <a:srgbClr val="000000"/>
              </a:buClr>
              <a:buFont typeface="Symbol" charset="2"/>
              <a:buChar char=""/>
              <a:defRPr/>
            </a:pPr>
            <a:r>
              <a:rPr lang="it-IT" sz="2000" spc="-1">
                <a:solidFill>
                  <a:srgbClr val="000000"/>
                </a:solidFill>
              </a:rPr>
              <a:t>Luglio 1773: con la bolla “Dominus ac redemptor” il papa sopprime la Compagnia di Gesù.</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Ottobre: a Faenza viene redatto l’inventario dei beni già appartenuti ai gesuiti. </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L’inventario dei libri occupa quasi 41 fogli, per un totale di circa 3000 titoli. Ma molte opere sono in più tomi. Presumendo un totale di circa 4500 tomi, se ne ricava che il lascito Rossetti da solo costituiva metà della biblioteca</a:t>
            </a:r>
            <a:endParaRPr lang="it-IT" sz="2000" spc="-1"/>
          </a:p>
          <a:p>
            <a:pPr marL="216000" indent="-216000" fontAlgn="auto">
              <a:spcBef>
                <a:spcPts val="1001"/>
              </a:spcBef>
              <a:spcAft>
                <a:spcPts val="0"/>
              </a:spcAft>
              <a:buClr>
                <a:srgbClr val="000000"/>
              </a:buClr>
              <a:buFont typeface="Symbol" charset="2"/>
              <a:buChar char=""/>
              <a:defRPr/>
            </a:pPr>
            <a:r>
              <a:rPr lang="it-IT" sz="2000" spc="-1">
                <a:solidFill>
                  <a:srgbClr val="000000"/>
                </a:solidFill>
              </a:rPr>
              <a:t>Prende in carico i libri il penitenziere Michele Dapporto. </a:t>
            </a:r>
            <a:endParaRPr lang="it-IT" sz="2000" spc="-1"/>
          </a:p>
        </p:txBody>
      </p:sp>
      <p:pic>
        <p:nvPicPr>
          <p:cNvPr id="45061" name="Picture 10"/>
          <p:cNvPicPr>
            <a:picLocks noChangeAspect="1" noChangeArrowheads="1"/>
          </p:cNvPicPr>
          <p:nvPr/>
        </p:nvPicPr>
        <p:blipFill>
          <a:blip r:embed="rId2"/>
          <a:srcRect/>
          <a:stretch>
            <a:fillRect/>
          </a:stretch>
        </p:blipFill>
        <p:spPr bwMode="auto">
          <a:xfrm>
            <a:off x="6426200" y="1763713"/>
            <a:ext cx="4090988" cy="2901950"/>
          </a:xfrm>
          <a:prstGeom prst="rect">
            <a:avLst/>
          </a:prstGeom>
          <a:noFill/>
          <a:ln w="9360">
            <a:noFill/>
            <a:miter lim="800000"/>
            <a:headEnd/>
            <a:tailEnd/>
          </a:ln>
        </p:spPr>
      </p:pic>
      <p:sp>
        <p:nvSpPr>
          <p:cNvPr id="129" name="CustomShape 5"/>
          <p:cNvSpPr/>
          <p:nvPr/>
        </p:nvSpPr>
        <p:spPr>
          <a:xfrm>
            <a:off x="6931025" y="4789488"/>
            <a:ext cx="3024188" cy="6381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901"/>
              </a:spcBef>
              <a:spcAft>
                <a:spcPts val="0"/>
              </a:spcAft>
              <a:defRPr/>
            </a:pPr>
            <a:r>
              <a:rPr lang="it-IT" spc="-1">
                <a:solidFill>
                  <a:srgbClr val="000000"/>
                </a:solidFill>
              </a:rPr>
              <a:t>Particolare dell’inventario  dell’ottobre 1773</a:t>
            </a:r>
            <a:endParaRPr lang="it-IT" spc="-1"/>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31"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lnSpc>
                <a:spcPct val="80000"/>
              </a:lnSpc>
              <a:spcBef>
                <a:spcPts val="0"/>
              </a:spcBef>
              <a:spcAft>
                <a:spcPts val="0"/>
              </a:spcAft>
              <a:defRPr/>
            </a:pPr>
            <a:r>
              <a:rPr lang="it-IT" sz="4400" spc="-1">
                <a:solidFill>
                  <a:srgbClr val="000000"/>
                </a:solidFill>
              </a:rPr>
              <a:t>1773: dove è finita</a:t>
            </a:r>
            <a:r>
              <a:rPr/>
              <a:t/>
            </a:r>
            <a:br>
              <a:rPr/>
            </a:br>
            <a:r>
              <a:rPr lang="it-IT" sz="4400" spc="-1">
                <a:solidFill>
                  <a:srgbClr val="000000"/>
                </a:solidFill>
              </a:rPr>
              <a:t>la prima biblioteca?</a:t>
            </a:r>
            <a:endParaRPr lang="it-IT" sz="4400" spc="-1"/>
          </a:p>
        </p:txBody>
      </p:sp>
      <p:sp>
        <p:nvSpPr>
          <p:cNvPr id="132"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sp>
        <p:nvSpPr>
          <p:cNvPr id="133" name="CustomShape 4"/>
          <p:cNvSpPr/>
          <p:nvPr/>
        </p:nvSpPr>
        <p:spPr>
          <a:xfrm>
            <a:off x="306388" y="1620838"/>
            <a:ext cx="5111750" cy="47259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216000" indent="-216000" fontAlgn="auto">
              <a:spcBef>
                <a:spcPts val="1100"/>
              </a:spcBef>
              <a:spcAft>
                <a:spcPts val="0"/>
              </a:spcAft>
              <a:buClr>
                <a:srgbClr val="000000"/>
              </a:buClr>
              <a:buFont typeface="Symbol" charset="2"/>
              <a:buChar char=""/>
              <a:defRPr/>
            </a:pPr>
            <a:r>
              <a:rPr lang="it-IT" sz="2200" spc="-1">
                <a:solidFill>
                  <a:srgbClr val="000000"/>
                </a:solidFill>
              </a:rPr>
              <a:t>Da diversi indizi si ricava che i libri furono acquisiti dal seminario</a:t>
            </a:r>
            <a:endParaRPr lang="it-IT" sz="2200" spc="-1"/>
          </a:p>
          <a:p>
            <a:pPr marL="216000" indent="-216000" fontAlgn="auto">
              <a:spcBef>
                <a:spcPts val="1100"/>
              </a:spcBef>
              <a:spcAft>
                <a:spcPts val="0"/>
              </a:spcAft>
              <a:buClr>
                <a:srgbClr val="000000"/>
              </a:buClr>
              <a:buFont typeface="Symbol" charset="2"/>
              <a:buChar char=""/>
              <a:defRPr/>
            </a:pPr>
            <a:r>
              <a:rPr lang="it-IT" sz="2200" spc="-1">
                <a:solidFill>
                  <a:srgbClr val="000000"/>
                </a:solidFill>
              </a:rPr>
              <a:t>Il seminario di Faenza non fu coinvolto nelle confische del 1798, conseguenti alla soppressione delle corporazioni religiose</a:t>
            </a:r>
            <a:endParaRPr lang="it-IT" sz="2200" spc="-1"/>
          </a:p>
          <a:p>
            <a:pPr marL="216000" indent="-216000" fontAlgn="auto">
              <a:spcBef>
                <a:spcPts val="1100"/>
              </a:spcBef>
              <a:spcAft>
                <a:spcPts val="0"/>
              </a:spcAft>
              <a:buClr>
                <a:srgbClr val="000000"/>
              </a:buClr>
              <a:buFont typeface="Symbol" charset="2"/>
              <a:buChar char=""/>
              <a:defRPr/>
            </a:pPr>
            <a:r>
              <a:rPr lang="it-IT" sz="2200" spc="-1">
                <a:solidFill>
                  <a:srgbClr val="000000"/>
                </a:solidFill>
              </a:rPr>
              <a:t>Dei libri schedati a tutt’oggi, quasi tutti quelli che provengono dal legato Rossetti risultano giacenti</a:t>
            </a:r>
            <a:r>
              <a:rPr lang="it-IT" sz="2200" b="1" spc="-1">
                <a:solidFill>
                  <a:srgbClr val="000000"/>
                </a:solidFill>
              </a:rPr>
              <a:t> nella biblioteca del seminario diocesano di Faenza </a:t>
            </a:r>
            <a:r>
              <a:rPr lang="it-IT" sz="2200" spc="-1">
                <a:solidFill>
                  <a:srgbClr val="000000"/>
                </a:solidFill>
              </a:rPr>
              <a:t>e recano anche l’annotazione manoscritta riferibile al primo collegio dei gesuiti</a:t>
            </a:r>
            <a:endParaRPr lang="it-IT" sz="2200" spc="-1"/>
          </a:p>
        </p:txBody>
      </p:sp>
      <p:sp>
        <p:nvSpPr>
          <p:cNvPr id="134" name="CustomShape 5"/>
          <p:cNvSpPr/>
          <p:nvPr/>
        </p:nvSpPr>
        <p:spPr>
          <a:xfrm>
            <a:off x="6819900" y="2484438"/>
            <a:ext cx="3690938" cy="6381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fontAlgn="auto">
              <a:spcBef>
                <a:spcPts val="901"/>
              </a:spcBef>
              <a:spcAft>
                <a:spcPts val="0"/>
              </a:spcAft>
              <a:defRPr/>
            </a:pPr>
            <a:r>
              <a:rPr lang="it-IT" spc="-1">
                <a:solidFill>
                  <a:srgbClr val="000000"/>
                </a:solidFill>
              </a:rPr>
              <a:t>Annotazione di provenienza dal legato Rossetti</a:t>
            </a:r>
            <a:endParaRPr lang="it-IT" spc="-1"/>
          </a:p>
        </p:txBody>
      </p:sp>
      <p:pic>
        <p:nvPicPr>
          <p:cNvPr id="46086" name="Picture 15"/>
          <p:cNvPicPr>
            <a:picLocks noChangeAspect="1" noChangeArrowheads="1"/>
          </p:cNvPicPr>
          <p:nvPr/>
        </p:nvPicPr>
        <p:blipFill>
          <a:blip r:embed="rId2"/>
          <a:srcRect/>
          <a:stretch>
            <a:fillRect/>
          </a:stretch>
        </p:blipFill>
        <p:spPr bwMode="auto">
          <a:xfrm>
            <a:off x="7246938" y="1908175"/>
            <a:ext cx="3263900" cy="604838"/>
          </a:xfrm>
          <a:prstGeom prst="rect">
            <a:avLst/>
          </a:prstGeom>
          <a:noFill/>
          <a:ln w="9360">
            <a:noFill/>
            <a:miter lim="800000"/>
            <a:headEnd/>
            <a:tailEnd/>
          </a:ln>
        </p:spPr>
      </p:pic>
      <p:pic>
        <p:nvPicPr>
          <p:cNvPr id="46087" name="Picture 19"/>
          <p:cNvPicPr>
            <a:picLocks noChangeAspect="1" noChangeArrowheads="1"/>
          </p:cNvPicPr>
          <p:nvPr/>
        </p:nvPicPr>
        <p:blipFill>
          <a:blip r:embed="rId3"/>
          <a:srcRect/>
          <a:stretch>
            <a:fillRect/>
          </a:stretch>
        </p:blipFill>
        <p:spPr bwMode="auto">
          <a:xfrm>
            <a:off x="5778500" y="3852863"/>
            <a:ext cx="4732338" cy="585787"/>
          </a:xfrm>
          <a:prstGeom prst="rect">
            <a:avLst/>
          </a:prstGeom>
          <a:noFill/>
          <a:ln w="9360">
            <a:noFill/>
            <a:miter lim="800000"/>
            <a:headEnd/>
            <a:tailEnd/>
          </a:ln>
        </p:spPr>
      </p:pic>
      <p:sp>
        <p:nvSpPr>
          <p:cNvPr id="137" name="CustomShape 6"/>
          <p:cNvSpPr/>
          <p:nvPr/>
        </p:nvSpPr>
        <p:spPr>
          <a:xfrm>
            <a:off x="6027738" y="4429125"/>
            <a:ext cx="4483100" cy="6381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fontAlgn="auto">
              <a:spcBef>
                <a:spcPts val="901"/>
              </a:spcBef>
              <a:spcAft>
                <a:spcPts val="0"/>
              </a:spcAft>
              <a:defRPr/>
            </a:pPr>
            <a:r>
              <a:rPr lang="it-IT" spc="-1">
                <a:solidFill>
                  <a:srgbClr val="000000"/>
                </a:solidFill>
              </a:rPr>
              <a:t>Nota di possesso </a:t>
            </a:r>
            <a:r>
              <a:rPr/>
              <a:t/>
            </a:r>
            <a:br>
              <a:rPr/>
            </a:br>
            <a:r>
              <a:rPr lang="it-IT" spc="-1">
                <a:solidFill>
                  <a:srgbClr val="000000"/>
                </a:solidFill>
              </a:rPr>
              <a:t>del primo collegio dei gesuiti</a:t>
            </a:r>
            <a:endParaRPr lang="it-IT" spc="-1"/>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Line 1"/>
          <p:cNvSpPr/>
          <p:nvPr/>
        </p:nvSpPr>
        <p:spPr>
          <a:xfrm>
            <a:off x="0" y="1476375"/>
            <a:ext cx="10693400" cy="0"/>
          </a:xfrm>
          <a:prstGeom prst="line">
            <a:avLst/>
          </a:prstGeom>
          <a:ln w="28440">
            <a:solidFill>
              <a:srgbClr val="FF6600"/>
            </a:solidFill>
            <a:round/>
          </a:ln>
        </p:spPr>
        <p:style>
          <a:lnRef idx="0">
            <a:scrgbClr r="0" g="0" b="0"/>
          </a:lnRef>
          <a:fillRef idx="0">
            <a:scrgbClr r="0" g="0" b="0"/>
          </a:fillRef>
          <a:effectRef idx="0">
            <a:scrgbClr r="0" g="0" b="0"/>
          </a:effectRef>
          <a:fontRef idx="minor"/>
        </p:style>
      </p:sp>
      <p:sp>
        <p:nvSpPr>
          <p:cNvPr id="139" name="CustomShape 2"/>
          <p:cNvSpPr/>
          <p:nvPr/>
        </p:nvSpPr>
        <p:spPr>
          <a:xfrm>
            <a:off x="0" y="0"/>
            <a:ext cx="10693400" cy="1441450"/>
          </a:xfrm>
          <a:prstGeom prst="rect">
            <a:avLst/>
          </a:prstGeom>
          <a:solidFill>
            <a:srgbClr val="FF9900">
              <a:alpha val="20000"/>
            </a:srgbClr>
          </a:solidFill>
          <a:ln w="9360">
            <a:noFill/>
          </a:ln>
        </p:spPr>
        <p:style>
          <a:lnRef idx="0">
            <a:scrgbClr r="0" g="0" b="0"/>
          </a:lnRef>
          <a:fillRef idx="0">
            <a:scrgbClr r="0" g="0" b="0"/>
          </a:fillRef>
          <a:effectRef idx="0">
            <a:scrgbClr r="0" g="0" b="0"/>
          </a:effectRef>
          <a:fontRef idx="minor"/>
        </p:style>
        <p:txBody>
          <a:bodyPr lIns="104400" tIns="52200" rIns="104400" bIns="52200" anchor="ctr"/>
          <a:lstStyle/>
          <a:p>
            <a:pPr algn="ctr" fontAlgn="auto">
              <a:lnSpc>
                <a:spcPct val="80000"/>
              </a:lnSpc>
              <a:spcBef>
                <a:spcPts val="0"/>
              </a:spcBef>
              <a:spcAft>
                <a:spcPts val="0"/>
              </a:spcAft>
              <a:defRPr/>
            </a:pPr>
            <a:r>
              <a:rPr lang="it-IT" sz="4400" spc="-1">
                <a:solidFill>
                  <a:srgbClr val="000000"/>
                </a:solidFill>
              </a:rPr>
              <a:t>1773: dove è finita</a:t>
            </a:r>
            <a:r>
              <a:rPr/>
              <a:t/>
            </a:r>
            <a:br>
              <a:rPr/>
            </a:br>
            <a:r>
              <a:rPr lang="it-IT" sz="4400" spc="-1">
                <a:solidFill>
                  <a:srgbClr val="000000"/>
                </a:solidFill>
              </a:rPr>
              <a:t>la prima biblioteca?</a:t>
            </a:r>
            <a:endParaRPr lang="it-IT" sz="4400" spc="-1"/>
          </a:p>
        </p:txBody>
      </p:sp>
      <p:sp>
        <p:nvSpPr>
          <p:cNvPr id="140" name="TextShape 3"/>
          <p:cNvSpPr txBox="1"/>
          <p:nvPr/>
        </p:nvSpPr>
        <p:spPr>
          <a:xfrm>
            <a:off x="522288" y="180975"/>
            <a:ext cx="9623425" cy="1260475"/>
          </a:xfrm>
          <a:prstGeom prst="rect">
            <a:avLst/>
          </a:prstGeom>
          <a:noFill/>
          <a:ln w="9360">
            <a:noFill/>
          </a:ln>
        </p:spPr>
        <p:txBody>
          <a:bodyPr lIns="104400" tIns="52200" rIns="104400" bIns="52200" anchor="ctr"/>
          <a:lstStyle/>
          <a:p>
            <a:pPr algn="ctr" fontAlgn="auto">
              <a:spcBef>
                <a:spcPts val="0"/>
              </a:spcBef>
              <a:spcAft>
                <a:spcPts val="0"/>
              </a:spcAft>
              <a:defRPr/>
            </a:pPr>
            <a:r>
              <a:rPr lang="it-IT" sz="5000" spc="-1">
                <a:solidFill>
                  <a:srgbClr val="000000"/>
                </a:solidFill>
                <a:latin typeface="Arial"/>
                <a:cs typeface="+mn-cs"/>
              </a:rPr>
              <a:t> </a:t>
            </a:r>
          </a:p>
        </p:txBody>
      </p:sp>
      <p:pic>
        <p:nvPicPr>
          <p:cNvPr id="47108" name="Picture 13"/>
          <p:cNvPicPr>
            <a:picLocks noChangeAspect="1" noChangeArrowheads="1"/>
          </p:cNvPicPr>
          <p:nvPr/>
        </p:nvPicPr>
        <p:blipFill>
          <a:blip r:embed="rId2"/>
          <a:srcRect/>
          <a:stretch>
            <a:fillRect/>
          </a:stretch>
        </p:blipFill>
        <p:spPr bwMode="auto">
          <a:xfrm>
            <a:off x="6931025" y="1763713"/>
            <a:ext cx="3268663" cy="4516437"/>
          </a:xfrm>
          <a:prstGeom prst="rect">
            <a:avLst/>
          </a:prstGeom>
          <a:noFill/>
          <a:ln w="9360">
            <a:noFill/>
            <a:miter lim="800000"/>
            <a:headEnd/>
            <a:tailEnd/>
          </a:ln>
        </p:spPr>
      </p:pic>
      <p:sp>
        <p:nvSpPr>
          <p:cNvPr id="142" name="CustomShape 4"/>
          <p:cNvSpPr/>
          <p:nvPr/>
        </p:nvSpPr>
        <p:spPr>
          <a:xfrm>
            <a:off x="523875" y="1620838"/>
            <a:ext cx="5327650" cy="46005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1100"/>
              </a:spcBef>
              <a:spcAft>
                <a:spcPts val="0"/>
              </a:spcAft>
              <a:defRPr/>
            </a:pPr>
            <a:r>
              <a:rPr lang="it-IT" sz="2200" spc="-1">
                <a:solidFill>
                  <a:srgbClr val="000000"/>
                </a:solidFill>
              </a:rPr>
              <a:t>Nella </a:t>
            </a:r>
            <a:r>
              <a:rPr lang="it-IT" sz="2200" b="1" spc="-1">
                <a:solidFill>
                  <a:srgbClr val="000000"/>
                </a:solidFill>
              </a:rPr>
              <a:t>biblioteca del seminario diocesano di Faenza </a:t>
            </a:r>
            <a:r>
              <a:rPr lang="it-IT" sz="2200" spc="-1">
                <a:solidFill>
                  <a:srgbClr val="000000"/>
                </a:solidFill>
              </a:rPr>
              <a:t>(ora </a:t>
            </a:r>
            <a:r>
              <a:rPr lang="it-IT" sz="2100" spc="-1">
                <a:solidFill>
                  <a:srgbClr val="000000"/>
                </a:solidFill>
              </a:rPr>
              <a:t>Biblioteca Card. Gaetano Cicognani)</a:t>
            </a:r>
            <a:endParaRPr lang="it-IT" sz="2100" spc="-1"/>
          </a:p>
          <a:p>
            <a:pPr fontAlgn="auto">
              <a:spcBef>
                <a:spcPts val="1100"/>
              </a:spcBef>
              <a:spcAft>
                <a:spcPts val="0"/>
              </a:spcAft>
              <a:defRPr/>
            </a:pPr>
            <a:endParaRPr lang="it-IT" sz="2100" spc="-1"/>
          </a:p>
          <a:p>
            <a:pPr fontAlgn="auto">
              <a:spcBef>
                <a:spcPts val="1100"/>
              </a:spcBef>
              <a:spcAft>
                <a:spcPts val="0"/>
              </a:spcAft>
              <a:defRPr/>
            </a:pPr>
            <a:r>
              <a:rPr lang="it-IT" sz="2200" spc="-1">
                <a:solidFill>
                  <a:srgbClr val="000000"/>
                </a:solidFill>
              </a:rPr>
              <a:t>Gregorio Zuccolo, </a:t>
            </a:r>
            <a:r>
              <a:rPr lang="it-IT" sz="2200" i="1" spc="-1">
                <a:solidFill>
                  <a:srgbClr val="000000"/>
                </a:solidFill>
              </a:rPr>
              <a:t>In libros posteriorum analyticorum Aristotelis explanatio</a:t>
            </a:r>
            <a:endParaRPr lang="it-IT" sz="2200" spc="-1"/>
          </a:p>
          <a:p>
            <a:pPr fontAlgn="auto">
              <a:spcBef>
                <a:spcPts val="1100"/>
              </a:spcBef>
              <a:spcAft>
                <a:spcPts val="0"/>
              </a:spcAft>
              <a:defRPr/>
            </a:pPr>
            <a:r>
              <a:rPr lang="it-IT" sz="2200" spc="-1">
                <a:solidFill>
                  <a:srgbClr val="000000"/>
                </a:solidFill>
              </a:rPr>
              <a:t>1: Ex leg.o Emin.mi C.Rossetti</a:t>
            </a:r>
            <a:endParaRPr lang="it-IT" sz="2200" spc="-1"/>
          </a:p>
          <a:p>
            <a:pPr fontAlgn="auto">
              <a:spcBef>
                <a:spcPts val="1100"/>
              </a:spcBef>
              <a:spcAft>
                <a:spcPts val="0"/>
              </a:spcAft>
              <a:defRPr/>
            </a:pPr>
            <a:r>
              <a:rPr lang="it-IT" sz="2200" spc="-1">
                <a:solidFill>
                  <a:srgbClr val="000000"/>
                </a:solidFill>
              </a:rPr>
              <a:t>2: Coll. Faven. Soc. Jesu Bibliote.</a:t>
            </a:r>
            <a:endParaRPr lang="it-IT" sz="2200" spc="-1"/>
          </a:p>
          <a:p>
            <a:pPr fontAlgn="auto">
              <a:spcBef>
                <a:spcPts val="1100"/>
              </a:spcBef>
              <a:spcAft>
                <a:spcPts val="0"/>
              </a:spcAft>
              <a:defRPr/>
            </a:pPr>
            <a:r>
              <a:rPr lang="it-IT" sz="2200" spc="-1">
                <a:solidFill>
                  <a:srgbClr val="000000"/>
                </a:solidFill>
              </a:rPr>
              <a:t>3: Biblioteca Card. Gaetano Cicognani -  Seminario Faenza  </a:t>
            </a:r>
            <a:endParaRPr lang="it-IT" sz="2200" spc="-1"/>
          </a:p>
          <a:p>
            <a:pPr fontAlgn="auto">
              <a:spcBef>
                <a:spcPts val="1100"/>
              </a:spcBef>
              <a:spcAft>
                <a:spcPts val="0"/>
              </a:spcAft>
              <a:defRPr/>
            </a:pPr>
            <a:endParaRPr lang="it-IT" sz="2200" spc="-1"/>
          </a:p>
        </p:txBody>
      </p:sp>
      <p:sp>
        <p:nvSpPr>
          <p:cNvPr id="143" name="CustomShape 5"/>
          <p:cNvSpPr/>
          <p:nvPr/>
        </p:nvSpPr>
        <p:spPr>
          <a:xfrm rot="18351600">
            <a:off x="6966744" y="4752182"/>
            <a:ext cx="503237" cy="431800"/>
          </a:xfrm>
          <a:prstGeom prst="rightArrow">
            <a:avLst>
              <a:gd name="adj1" fmla="val 50000"/>
              <a:gd name="adj2" fmla="val 29136"/>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vert="vert" wrap="none" lIns="90000" tIns="45000" rIns="90000" bIns="45000" anchor="ctr"/>
          <a:lstStyle/>
          <a:p>
            <a:pPr algn="ctr" fontAlgn="auto">
              <a:spcBef>
                <a:spcPts val="0"/>
              </a:spcBef>
              <a:spcAft>
                <a:spcPts val="0"/>
              </a:spcAft>
              <a:defRPr/>
            </a:pPr>
            <a:r>
              <a:rPr lang="it-IT" sz="2100" spc="-1">
                <a:solidFill>
                  <a:srgbClr val="000000"/>
                </a:solidFill>
              </a:rPr>
              <a:t>2</a:t>
            </a:r>
            <a:endParaRPr lang="it-IT" sz="2100" spc="-1"/>
          </a:p>
        </p:txBody>
      </p:sp>
      <p:sp>
        <p:nvSpPr>
          <p:cNvPr id="144" name="CustomShape 6"/>
          <p:cNvSpPr/>
          <p:nvPr/>
        </p:nvSpPr>
        <p:spPr>
          <a:xfrm rot="7123800">
            <a:off x="9343231" y="3383757"/>
            <a:ext cx="503237" cy="431800"/>
          </a:xfrm>
          <a:prstGeom prst="rightArrow">
            <a:avLst>
              <a:gd name="adj1" fmla="val 50000"/>
              <a:gd name="adj2" fmla="val 29136"/>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vert="vert" wrap="none" lIns="90000" tIns="45000" rIns="90000" bIns="45000" anchor="ctr"/>
          <a:lstStyle/>
          <a:p>
            <a:pPr algn="ctr" fontAlgn="auto">
              <a:spcBef>
                <a:spcPts val="0"/>
              </a:spcBef>
              <a:spcAft>
                <a:spcPts val="0"/>
              </a:spcAft>
              <a:defRPr/>
            </a:pPr>
            <a:r>
              <a:rPr lang="it-IT" sz="2100" spc="-1">
                <a:solidFill>
                  <a:srgbClr val="000000"/>
                </a:solidFill>
              </a:rPr>
              <a:t>1</a:t>
            </a:r>
            <a:endParaRPr lang="it-IT" sz="2100" spc="-1"/>
          </a:p>
        </p:txBody>
      </p:sp>
      <p:sp>
        <p:nvSpPr>
          <p:cNvPr id="145" name="CustomShape 7"/>
          <p:cNvSpPr/>
          <p:nvPr/>
        </p:nvSpPr>
        <p:spPr>
          <a:xfrm rot="18351600">
            <a:off x="8982869" y="4896644"/>
            <a:ext cx="503238" cy="431800"/>
          </a:xfrm>
          <a:prstGeom prst="rightArrow">
            <a:avLst>
              <a:gd name="adj1" fmla="val 50000"/>
              <a:gd name="adj2" fmla="val 29136"/>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vert="vert" wrap="none" lIns="90000" tIns="45000" rIns="90000" bIns="45000" anchor="ctr"/>
          <a:lstStyle/>
          <a:p>
            <a:pPr algn="ctr" fontAlgn="auto">
              <a:spcBef>
                <a:spcPts val="0"/>
              </a:spcBef>
              <a:spcAft>
                <a:spcPts val="0"/>
              </a:spcAft>
              <a:defRPr/>
            </a:pPr>
            <a:r>
              <a:rPr lang="it-IT" sz="2100" spc="-1">
                <a:solidFill>
                  <a:srgbClr val="000000"/>
                </a:solidFill>
              </a:rPr>
              <a:t>2</a:t>
            </a:r>
            <a:endParaRPr lang="it-IT" sz="2100" spc="-1"/>
          </a:p>
        </p:txBody>
      </p:sp>
      <p:sp>
        <p:nvSpPr>
          <p:cNvPr id="146" name="CustomShape 8"/>
          <p:cNvSpPr/>
          <p:nvPr/>
        </p:nvSpPr>
        <p:spPr>
          <a:xfrm rot="7123800">
            <a:off x="9487694" y="2016919"/>
            <a:ext cx="503238" cy="431800"/>
          </a:xfrm>
          <a:prstGeom prst="rightArrow">
            <a:avLst>
              <a:gd name="adj1" fmla="val 50000"/>
              <a:gd name="adj2" fmla="val 29136"/>
            </a:avLst>
          </a:prstGeom>
          <a:solidFill>
            <a:srgbClr val="FFFF00"/>
          </a:solidFill>
          <a:ln w="9360">
            <a:solidFill>
              <a:schemeClr val="tx1"/>
            </a:solidFill>
            <a:miter/>
          </a:ln>
        </p:spPr>
        <p:style>
          <a:lnRef idx="0">
            <a:scrgbClr r="0" g="0" b="0"/>
          </a:lnRef>
          <a:fillRef idx="0">
            <a:scrgbClr r="0" g="0" b="0"/>
          </a:fillRef>
          <a:effectRef idx="0">
            <a:scrgbClr r="0" g="0" b="0"/>
          </a:effectRef>
          <a:fontRef idx="minor"/>
        </p:style>
        <p:txBody>
          <a:bodyPr vert="vert" wrap="none" lIns="90000" tIns="45000" rIns="90000" bIns="45000" anchor="ctr"/>
          <a:lstStyle/>
          <a:p>
            <a:pPr algn="ctr" fontAlgn="auto">
              <a:spcBef>
                <a:spcPts val="0"/>
              </a:spcBef>
              <a:spcAft>
                <a:spcPts val="0"/>
              </a:spcAft>
              <a:defRPr/>
            </a:pPr>
            <a:r>
              <a:rPr lang="it-IT" sz="2100" spc="-1">
                <a:solidFill>
                  <a:srgbClr val="000000"/>
                </a:solidFill>
              </a:rPr>
              <a:t>3</a:t>
            </a:r>
            <a:endParaRPr lang="it-IT" sz="2100" spc="-1"/>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1397</TotalTime>
  <Words>1889</Words>
  <Application>LibreOffice/5.4.0.3$Windows_X86_64 LibreOffice_project/7556cbc6811c9d992f4064ab9287069087d7f62c</Application>
  <PresentationFormat>Personalizzato</PresentationFormat>
  <Paragraphs>166</Paragraphs>
  <Slides>31</Slides>
  <Notes>0</Notes>
  <HiddenSlides>0</HiddenSlides>
  <MMClips>0</MMClips>
  <ScaleCrop>false</ScaleCrop>
  <HeadingPairs>
    <vt:vector size="6" baseType="variant">
      <vt:variant>
        <vt:lpstr>Caratteri utilizzati</vt:lpstr>
      </vt:variant>
      <vt:variant>
        <vt:i4>7</vt:i4>
      </vt:variant>
      <vt:variant>
        <vt:lpstr>Modello struttura</vt:lpstr>
      </vt:variant>
      <vt:variant>
        <vt:i4>26</vt:i4>
      </vt:variant>
      <vt:variant>
        <vt:lpstr>Titoli diapositive</vt:lpstr>
      </vt:variant>
      <vt:variant>
        <vt:i4>31</vt:i4>
      </vt:variant>
    </vt:vector>
  </HeadingPairs>
  <TitlesOfParts>
    <vt:vector size="64" baseType="lpstr">
      <vt:lpstr>Arial</vt:lpstr>
      <vt:lpstr>DejaVu Sans</vt:lpstr>
      <vt:lpstr>Calibri</vt:lpstr>
      <vt:lpstr>Times New Roman</vt:lpstr>
      <vt:lpstr>Bookman Old Style</vt:lpstr>
      <vt:lpstr>Wingdings</vt:lpstr>
      <vt:lpstr>Symbol</vt:lpstr>
      <vt:lpstr>Office Theme</vt:lpstr>
      <vt:lpstr>Office Theme</vt:lpstr>
      <vt:lpstr>1_Struttura predefinita</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vector>
  </TitlesOfParts>
  <Company>csi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Stefano</dc:creator>
  <dc:description/>
  <cp:lastModifiedBy>Stefano</cp:lastModifiedBy>
  <cp:revision>48</cp:revision>
  <dcterms:created xsi:type="dcterms:W3CDTF">2018-09-04T13:34:46Z</dcterms:created>
  <dcterms:modified xsi:type="dcterms:W3CDTF">2019-01-25T21:11:10Z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ompany">
    <vt:lpwstr>csi</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Personalizzato</vt:lpwstr>
  </property>
  <property fmtid="{D5CDD505-2E9C-101B-9397-08002B2CF9AE}" pid="10" name="ScaleCrop">
    <vt:bool>false</vt:bool>
  </property>
  <property fmtid="{D5CDD505-2E9C-101B-9397-08002B2CF9AE}" pid="11" name="ShareDoc">
    <vt:bool>false</vt:bool>
  </property>
  <property fmtid="{D5CDD505-2E9C-101B-9397-08002B2CF9AE}" pid="12" name="Slides">
    <vt:i4>29</vt:i4>
  </property>
</Properties>
</file>